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79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8F3A3-1034-40C9-8A95-48B89D5E9C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29B34-3C00-47A7-ADB9-0F279E74C1A7}">
      <dgm:prSet phldrT="[Text]"/>
      <dgm:spPr/>
      <dgm:t>
        <a:bodyPr/>
        <a:lstStyle/>
        <a:p>
          <a:r>
            <a:rPr lang="en-US" dirty="0" smtClean="0"/>
            <a:t>Radars</a:t>
          </a:r>
          <a:endParaRPr lang="en-US" dirty="0"/>
        </a:p>
      </dgm:t>
    </dgm:pt>
    <dgm:pt modelId="{EB5830A0-F47A-4AB9-A9D3-44A9EAF43A34}" type="parTrans" cxnId="{4A21D90D-659E-4D17-B08E-5E65D95E8154}">
      <dgm:prSet/>
      <dgm:spPr/>
      <dgm:t>
        <a:bodyPr/>
        <a:lstStyle/>
        <a:p>
          <a:endParaRPr lang="en-US"/>
        </a:p>
      </dgm:t>
    </dgm:pt>
    <dgm:pt modelId="{F22F1239-7501-44FB-B43D-B5DABBDE93F0}" type="sibTrans" cxnId="{4A21D90D-659E-4D17-B08E-5E65D95E8154}">
      <dgm:prSet/>
      <dgm:spPr/>
      <dgm:t>
        <a:bodyPr/>
        <a:lstStyle/>
        <a:p>
          <a:endParaRPr lang="en-US"/>
        </a:p>
      </dgm:t>
    </dgm:pt>
    <dgm:pt modelId="{04EAC979-1DD7-4CBE-85A1-F2E94713FB59}">
      <dgm:prSet phldrT="[Text]"/>
      <dgm:spPr/>
      <dgm:t>
        <a:bodyPr/>
        <a:lstStyle/>
        <a:p>
          <a:r>
            <a:rPr lang="en-US" dirty="0" smtClean="0"/>
            <a:t>Pulsed</a:t>
          </a:r>
          <a:endParaRPr lang="en-US" dirty="0"/>
        </a:p>
      </dgm:t>
    </dgm:pt>
    <dgm:pt modelId="{6CB8EE22-E782-49CE-8F52-65C41D27EB21}" type="parTrans" cxnId="{29A9D86A-2A8B-49C2-B3C9-DDB786FA42B3}">
      <dgm:prSet/>
      <dgm:spPr/>
      <dgm:t>
        <a:bodyPr/>
        <a:lstStyle/>
        <a:p>
          <a:endParaRPr lang="en-US"/>
        </a:p>
      </dgm:t>
    </dgm:pt>
    <dgm:pt modelId="{E9F79198-8EF2-4F98-81B0-5A4328A73D67}" type="sibTrans" cxnId="{29A9D86A-2A8B-49C2-B3C9-DDB786FA42B3}">
      <dgm:prSet/>
      <dgm:spPr/>
      <dgm:t>
        <a:bodyPr/>
        <a:lstStyle/>
        <a:p>
          <a:endParaRPr lang="en-US"/>
        </a:p>
      </dgm:t>
    </dgm:pt>
    <dgm:pt modelId="{CBC0463A-9F8A-4176-B9A4-A2E365771D08}">
      <dgm:prSet phldrT="[Text]"/>
      <dgm:spPr/>
      <dgm:t>
        <a:bodyPr/>
        <a:lstStyle/>
        <a:p>
          <a:r>
            <a:rPr lang="en-US" dirty="0" err="1" smtClean="0"/>
            <a:t>Noncoherent</a:t>
          </a:r>
          <a:endParaRPr lang="en-US" dirty="0"/>
        </a:p>
      </dgm:t>
    </dgm:pt>
    <dgm:pt modelId="{CCEF6738-BDF4-48D7-B6DC-FB1889D73B24}" type="parTrans" cxnId="{7BE77A2D-6FA3-4B93-8E49-00EA93FCD8FD}">
      <dgm:prSet/>
      <dgm:spPr/>
      <dgm:t>
        <a:bodyPr/>
        <a:lstStyle/>
        <a:p>
          <a:endParaRPr lang="en-US"/>
        </a:p>
      </dgm:t>
    </dgm:pt>
    <dgm:pt modelId="{2C179C6A-AB68-41DB-B73A-E59D39F7A866}" type="sibTrans" cxnId="{7BE77A2D-6FA3-4B93-8E49-00EA93FCD8FD}">
      <dgm:prSet/>
      <dgm:spPr/>
      <dgm:t>
        <a:bodyPr/>
        <a:lstStyle/>
        <a:p>
          <a:endParaRPr lang="en-US"/>
        </a:p>
      </dgm:t>
    </dgm:pt>
    <dgm:pt modelId="{55D5D723-24CD-4D3B-94C7-C93450D22067}">
      <dgm:prSet phldrT="[Text]"/>
      <dgm:spPr/>
      <dgm:t>
        <a:bodyPr/>
        <a:lstStyle/>
        <a:p>
          <a:r>
            <a:rPr lang="en-US" dirty="0" smtClean="0"/>
            <a:t>Coherent</a:t>
          </a:r>
          <a:endParaRPr lang="en-US" dirty="0"/>
        </a:p>
      </dgm:t>
    </dgm:pt>
    <dgm:pt modelId="{BD64AC93-9102-42DC-81A7-E6063FE1A7F0}" type="parTrans" cxnId="{BC51D427-050B-4876-A75A-936352B5E8E7}">
      <dgm:prSet/>
      <dgm:spPr/>
      <dgm:t>
        <a:bodyPr/>
        <a:lstStyle/>
        <a:p>
          <a:endParaRPr lang="en-US"/>
        </a:p>
      </dgm:t>
    </dgm:pt>
    <dgm:pt modelId="{9695A42D-388A-4AA2-B850-9271F90ABDA7}" type="sibTrans" cxnId="{BC51D427-050B-4876-A75A-936352B5E8E7}">
      <dgm:prSet/>
      <dgm:spPr/>
      <dgm:t>
        <a:bodyPr/>
        <a:lstStyle/>
        <a:p>
          <a:endParaRPr lang="en-US"/>
        </a:p>
      </dgm:t>
    </dgm:pt>
    <dgm:pt modelId="{DC168BEC-8BBC-4F3D-8D9B-D017899E8686}">
      <dgm:prSet phldrT="[Text]"/>
      <dgm:spPr/>
      <dgm:t>
        <a:bodyPr/>
        <a:lstStyle/>
        <a:p>
          <a:r>
            <a:rPr lang="en-US" dirty="0" smtClean="0"/>
            <a:t>CW</a:t>
          </a:r>
          <a:endParaRPr lang="en-US" dirty="0"/>
        </a:p>
      </dgm:t>
    </dgm:pt>
    <dgm:pt modelId="{E0879497-380E-4ACE-89BB-AFF77CF2B024}" type="parTrans" cxnId="{90753B08-3FAB-4B31-BC39-58979AB7F117}">
      <dgm:prSet/>
      <dgm:spPr/>
      <dgm:t>
        <a:bodyPr/>
        <a:lstStyle/>
        <a:p>
          <a:endParaRPr lang="en-US"/>
        </a:p>
      </dgm:t>
    </dgm:pt>
    <dgm:pt modelId="{2A5E021B-3443-403E-9E85-1AC1E2CA1278}" type="sibTrans" cxnId="{90753B08-3FAB-4B31-BC39-58979AB7F117}">
      <dgm:prSet/>
      <dgm:spPr/>
      <dgm:t>
        <a:bodyPr/>
        <a:lstStyle/>
        <a:p>
          <a:endParaRPr lang="en-US"/>
        </a:p>
      </dgm:t>
    </dgm:pt>
    <dgm:pt modelId="{1313F106-40D3-4312-A172-96AFD1FC8C03}">
      <dgm:prSet phldrT="[Text]"/>
      <dgm:spPr/>
      <dgm:t>
        <a:bodyPr/>
        <a:lstStyle/>
        <a:p>
          <a:r>
            <a:rPr lang="en-US" dirty="0" smtClean="0"/>
            <a:t>FMCW</a:t>
          </a:r>
          <a:endParaRPr lang="en-US" dirty="0"/>
        </a:p>
      </dgm:t>
    </dgm:pt>
    <dgm:pt modelId="{B3065DFE-6CE1-45A4-9613-69DB50C73C17}" type="parTrans" cxnId="{652016A8-12F3-46A8-9A55-0F40EDA8BDBB}">
      <dgm:prSet/>
      <dgm:spPr/>
      <dgm:t>
        <a:bodyPr/>
        <a:lstStyle/>
        <a:p>
          <a:endParaRPr lang="en-US"/>
        </a:p>
      </dgm:t>
    </dgm:pt>
    <dgm:pt modelId="{5692E4EA-5135-4E67-85DB-060EF1645463}" type="sibTrans" cxnId="{652016A8-12F3-46A8-9A55-0F40EDA8BDBB}">
      <dgm:prSet/>
      <dgm:spPr/>
      <dgm:t>
        <a:bodyPr/>
        <a:lstStyle/>
        <a:p>
          <a:endParaRPr lang="en-US"/>
        </a:p>
      </dgm:t>
    </dgm:pt>
    <dgm:pt modelId="{F8B16D8B-96BC-4C25-A939-FA30B77AB136}">
      <dgm:prSet phldrT="[Text]"/>
      <dgm:spPr/>
      <dgm:t>
        <a:bodyPr/>
        <a:lstStyle/>
        <a:p>
          <a:r>
            <a:rPr lang="en-US" dirty="0" smtClean="0"/>
            <a:t>Low PRF</a:t>
          </a:r>
          <a:endParaRPr lang="en-US" dirty="0"/>
        </a:p>
      </dgm:t>
    </dgm:pt>
    <dgm:pt modelId="{9FBD32C3-8852-48AC-A794-29D8BAE881F6}" type="parTrans" cxnId="{ACD0CEF7-5334-41F1-A056-27FBE2ED261B}">
      <dgm:prSet/>
      <dgm:spPr/>
      <dgm:t>
        <a:bodyPr/>
        <a:lstStyle/>
        <a:p>
          <a:endParaRPr lang="en-US"/>
        </a:p>
      </dgm:t>
    </dgm:pt>
    <dgm:pt modelId="{5F8DC7C6-93D4-4E7E-9193-34FAE1FFF20A}" type="sibTrans" cxnId="{ACD0CEF7-5334-41F1-A056-27FBE2ED261B}">
      <dgm:prSet/>
      <dgm:spPr/>
      <dgm:t>
        <a:bodyPr/>
        <a:lstStyle/>
        <a:p>
          <a:endParaRPr lang="en-US"/>
        </a:p>
      </dgm:t>
    </dgm:pt>
    <dgm:pt modelId="{F4FCF6BC-64B2-4268-BD4C-A6AC6B73AAD0}">
      <dgm:prSet phldrT="[Text]"/>
      <dgm:spPr/>
      <dgm:t>
        <a:bodyPr/>
        <a:lstStyle/>
        <a:p>
          <a:r>
            <a:rPr lang="en-US" dirty="0" smtClean="0"/>
            <a:t>Medium PRF</a:t>
          </a:r>
          <a:endParaRPr lang="en-US" dirty="0"/>
        </a:p>
      </dgm:t>
    </dgm:pt>
    <dgm:pt modelId="{CEADFE34-CFDD-48F1-B3AD-97D13DAD9B73}" type="parTrans" cxnId="{BCCEE705-7D9A-4EB2-B2A8-0407DDDDAAE9}">
      <dgm:prSet/>
      <dgm:spPr/>
      <dgm:t>
        <a:bodyPr/>
        <a:lstStyle/>
        <a:p>
          <a:endParaRPr lang="en-US"/>
        </a:p>
      </dgm:t>
    </dgm:pt>
    <dgm:pt modelId="{EC0004F4-671F-4298-BE2D-8A90168CC879}" type="sibTrans" cxnId="{BCCEE705-7D9A-4EB2-B2A8-0407DDDDAAE9}">
      <dgm:prSet/>
      <dgm:spPr/>
      <dgm:t>
        <a:bodyPr/>
        <a:lstStyle/>
        <a:p>
          <a:endParaRPr lang="en-US"/>
        </a:p>
      </dgm:t>
    </dgm:pt>
    <dgm:pt modelId="{31BE0482-3E48-461B-A62A-F1080A6AB62E}">
      <dgm:prSet phldrT="[Text]"/>
      <dgm:spPr/>
      <dgm:t>
        <a:bodyPr/>
        <a:lstStyle/>
        <a:p>
          <a:r>
            <a:rPr lang="en-US" smtClean="0"/>
            <a:t>High PRF</a:t>
          </a:r>
          <a:endParaRPr lang="en-US" dirty="0"/>
        </a:p>
      </dgm:t>
    </dgm:pt>
    <dgm:pt modelId="{578D96DE-2F3D-4DB8-87A7-2AB0A1D6079D}" type="parTrans" cxnId="{7F40E7BD-EB93-4C6C-A57A-912672609B53}">
      <dgm:prSet/>
      <dgm:spPr/>
      <dgm:t>
        <a:bodyPr/>
        <a:lstStyle/>
        <a:p>
          <a:endParaRPr lang="en-US"/>
        </a:p>
      </dgm:t>
    </dgm:pt>
    <dgm:pt modelId="{C5471994-D505-48A4-9F22-201C356C75CE}" type="sibTrans" cxnId="{7F40E7BD-EB93-4C6C-A57A-912672609B53}">
      <dgm:prSet/>
      <dgm:spPr/>
      <dgm:t>
        <a:bodyPr/>
        <a:lstStyle/>
        <a:p>
          <a:endParaRPr lang="en-US"/>
        </a:p>
      </dgm:t>
    </dgm:pt>
    <dgm:pt modelId="{63A554D5-25DC-4D48-91BC-A68018527A80}" type="pres">
      <dgm:prSet presAssocID="{9668F3A3-1034-40C9-8A95-48B89D5E9C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21920D-9E11-4EE2-9582-D49925C31FBE}" type="pres">
      <dgm:prSet presAssocID="{E9C29B34-3C00-47A7-ADB9-0F279E74C1A7}" presName="hierRoot1" presStyleCnt="0"/>
      <dgm:spPr/>
    </dgm:pt>
    <dgm:pt modelId="{14C0F4C5-FB85-4AE3-B6F4-1E91D73CF6EA}" type="pres">
      <dgm:prSet presAssocID="{E9C29B34-3C00-47A7-ADB9-0F279E74C1A7}" presName="composite" presStyleCnt="0"/>
      <dgm:spPr/>
    </dgm:pt>
    <dgm:pt modelId="{7D074496-94AC-4BC3-B36E-41F0E6F32D66}" type="pres">
      <dgm:prSet presAssocID="{E9C29B34-3C00-47A7-ADB9-0F279E74C1A7}" presName="background" presStyleLbl="node0" presStyleIdx="0" presStyleCnt="2"/>
      <dgm:spPr/>
    </dgm:pt>
    <dgm:pt modelId="{11446A30-6DFB-4568-A85B-3614EB0C338C}" type="pres">
      <dgm:prSet presAssocID="{E9C29B34-3C00-47A7-ADB9-0F279E74C1A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5F1A-A5DA-43DB-BDE5-47FFA0F89A37}" type="pres">
      <dgm:prSet presAssocID="{E9C29B34-3C00-47A7-ADB9-0F279E74C1A7}" presName="hierChild2" presStyleCnt="0"/>
      <dgm:spPr/>
    </dgm:pt>
    <dgm:pt modelId="{2F8F8216-19C0-4A1D-B126-98870BC13BAD}" type="pres">
      <dgm:prSet presAssocID="{6CB8EE22-E782-49CE-8F52-65C41D27EB2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69871CD-D0D3-41C8-BDC7-8954D5C6B84D}" type="pres">
      <dgm:prSet presAssocID="{04EAC979-1DD7-4CBE-85A1-F2E94713FB59}" presName="hierRoot2" presStyleCnt="0"/>
      <dgm:spPr/>
    </dgm:pt>
    <dgm:pt modelId="{704C363F-D4E5-442A-8B45-31FF1B249C6F}" type="pres">
      <dgm:prSet presAssocID="{04EAC979-1DD7-4CBE-85A1-F2E94713FB59}" presName="composite2" presStyleCnt="0"/>
      <dgm:spPr/>
    </dgm:pt>
    <dgm:pt modelId="{F31E7D75-0E8E-4ED0-B04C-7FDDCE76E450}" type="pres">
      <dgm:prSet presAssocID="{04EAC979-1DD7-4CBE-85A1-F2E94713FB59}" presName="background2" presStyleLbl="node2" presStyleIdx="0" presStyleCnt="2"/>
      <dgm:spPr/>
    </dgm:pt>
    <dgm:pt modelId="{85540F24-7CAA-489F-9A13-A76B2FA32675}" type="pres">
      <dgm:prSet presAssocID="{04EAC979-1DD7-4CBE-85A1-F2E94713FB5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B01194-ABDF-4127-9797-0036BA92E25D}" type="pres">
      <dgm:prSet presAssocID="{04EAC979-1DD7-4CBE-85A1-F2E94713FB59}" presName="hierChild3" presStyleCnt="0"/>
      <dgm:spPr/>
    </dgm:pt>
    <dgm:pt modelId="{D8779DC7-2E38-449C-A849-9B579A3475E7}" type="pres">
      <dgm:prSet presAssocID="{CCEF6738-BDF4-48D7-B6DC-FB1889D73B2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E4EE593-2675-46A8-8713-2FF7ECBD8E1B}" type="pres">
      <dgm:prSet presAssocID="{CBC0463A-9F8A-4176-B9A4-A2E365771D08}" presName="hierRoot3" presStyleCnt="0"/>
      <dgm:spPr/>
    </dgm:pt>
    <dgm:pt modelId="{18DC94CB-34D8-467C-A722-B318E58FB4CB}" type="pres">
      <dgm:prSet presAssocID="{CBC0463A-9F8A-4176-B9A4-A2E365771D08}" presName="composite3" presStyleCnt="0"/>
      <dgm:spPr/>
    </dgm:pt>
    <dgm:pt modelId="{0D0F8CCC-D7F3-4542-A375-FEADB498C3F4}" type="pres">
      <dgm:prSet presAssocID="{CBC0463A-9F8A-4176-B9A4-A2E365771D08}" presName="background3" presStyleLbl="node3" presStyleIdx="0" presStyleCnt="2"/>
      <dgm:spPr/>
    </dgm:pt>
    <dgm:pt modelId="{581A02AA-7E68-439B-9977-3F130E8DF8B2}" type="pres">
      <dgm:prSet presAssocID="{CBC0463A-9F8A-4176-B9A4-A2E365771D0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56FC65-0A6A-42D2-A0FB-6015F9CF84C0}" type="pres">
      <dgm:prSet presAssocID="{CBC0463A-9F8A-4176-B9A4-A2E365771D08}" presName="hierChild4" presStyleCnt="0"/>
      <dgm:spPr/>
    </dgm:pt>
    <dgm:pt modelId="{8096FD99-F395-41E4-890A-DAA50C480B7D}" type="pres">
      <dgm:prSet presAssocID="{BD64AC93-9102-42DC-81A7-E6063FE1A7F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D9FF42D-749A-4E1F-A9F6-1E42B0052876}" type="pres">
      <dgm:prSet presAssocID="{55D5D723-24CD-4D3B-94C7-C93450D22067}" presName="hierRoot3" presStyleCnt="0"/>
      <dgm:spPr/>
    </dgm:pt>
    <dgm:pt modelId="{B4A761FC-D8FC-4A1B-B018-C630286653A8}" type="pres">
      <dgm:prSet presAssocID="{55D5D723-24CD-4D3B-94C7-C93450D22067}" presName="composite3" presStyleCnt="0"/>
      <dgm:spPr/>
    </dgm:pt>
    <dgm:pt modelId="{01026B86-3195-48FA-9389-68DC1F260C0B}" type="pres">
      <dgm:prSet presAssocID="{55D5D723-24CD-4D3B-94C7-C93450D22067}" presName="background3" presStyleLbl="node3" presStyleIdx="1" presStyleCnt="2"/>
      <dgm:spPr/>
    </dgm:pt>
    <dgm:pt modelId="{3B6BC909-D0AA-4901-AB1A-6D1168FC7964}" type="pres">
      <dgm:prSet presAssocID="{55D5D723-24CD-4D3B-94C7-C93450D2206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E9972-7A78-4376-B2BA-1D6D7D1D9518}" type="pres">
      <dgm:prSet presAssocID="{55D5D723-24CD-4D3B-94C7-C93450D22067}" presName="hierChild4" presStyleCnt="0"/>
      <dgm:spPr/>
    </dgm:pt>
    <dgm:pt modelId="{6AC8450A-7E2A-4CE7-9610-E9A2F012FABC}" type="pres">
      <dgm:prSet presAssocID="{9FBD32C3-8852-48AC-A794-29D8BAE881F6}" presName="Name23" presStyleLbl="parChTrans1D4" presStyleIdx="0" presStyleCnt="3"/>
      <dgm:spPr/>
      <dgm:t>
        <a:bodyPr/>
        <a:lstStyle/>
        <a:p>
          <a:endParaRPr lang="en-US"/>
        </a:p>
      </dgm:t>
    </dgm:pt>
    <dgm:pt modelId="{3C2E15C6-1840-4695-8FE5-71AC1D1C62A4}" type="pres">
      <dgm:prSet presAssocID="{F8B16D8B-96BC-4C25-A939-FA30B77AB136}" presName="hierRoot4" presStyleCnt="0"/>
      <dgm:spPr/>
    </dgm:pt>
    <dgm:pt modelId="{6944026C-3212-4379-8484-ECB7C9CE68A8}" type="pres">
      <dgm:prSet presAssocID="{F8B16D8B-96BC-4C25-A939-FA30B77AB136}" presName="composite4" presStyleCnt="0"/>
      <dgm:spPr/>
    </dgm:pt>
    <dgm:pt modelId="{E95C98C7-29E7-4543-8E48-3B76ACB7A5FC}" type="pres">
      <dgm:prSet presAssocID="{F8B16D8B-96BC-4C25-A939-FA30B77AB136}" presName="background4" presStyleLbl="node4" presStyleIdx="0" presStyleCnt="3"/>
      <dgm:spPr/>
    </dgm:pt>
    <dgm:pt modelId="{0153E8C1-443B-4CD9-BB25-05C2688EBCF5}" type="pres">
      <dgm:prSet presAssocID="{F8B16D8B-96BC-4C25-A939-FA30B77AB136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B104B-41C3-4550-A2A2-981061A2E3D2}" type="pres">
      <dgm:prSet presAssocID="{F8B16D8B-96BC-4C25-A939-FA30B77AB136}" presName="hierChild5" presStyleCnt="0"/>
      <dgm:spPr/>
    </dgm:pt>
    <dgm:pt modelId="{DB7DB584-0E4E-41FE-9F91-77131D1D5210}" type="pres">
      <dgm:prSet presAssocID="{CEADFE34-CFDD-48F1-B3AD-97D13DAD9B73}" presName="Name23" presStyleLbl="parChTrans1D4" presStyleIdx="1" presStyleCnt="3"/>
      <dgm:spPr/>
      <dgm:t>
        <a:bodyPr/>
        <a:lstStyle/>
        <a:p>
          <a:endParaRPr lang="en-US"/>
        </a:p>
      </dgm:t>
    </dgm:pt>
    <dgm:pt modelId="{EA8A4E12-7D7C-4B93-8D41-AEF0D9639F32}" type="pres">
      <dgm:prSet presAssocID="{F4FCF6BC-64B2-4268-BD4C-A6AC6B73AAD0}" presName="hierRoot4" presStyleCnt="0"/>
      <dgm:spPr/>
    </dgm:pt>
    <dgm:pt modelId="{6E0C3387-48A7-4D53-B175-F7B90CDE1FE6}" type="pres">
      <dgm:prSet presAssocID="{F4FCF6BC-64B2-4268-BD4C-A6AC6B73AAD0}" presName="composite4" presStyleCnt="0"/>
      <dgm:spPr/>
    </dgm:pt>
    <dgm:pt modelId="{631F9C0C-EE86-4D93-B204-6F973D19D4BF}" type="pres">
      <dgm:prSet presAssocID="{F4FCF6BC-64B2-4268-BD4C-A6AC6B73AAD0}" presName="background4" presStyleLbl="node4" presStyleIdx="1" presStyleCnt="3"/>
      <dgm:spPr/>
    </dgm:pt>
    <dgm:pt modelId="{33B70203-B7CA-48E1-B58B-6921A27E4BC5}" type="pres">
      <dgm:prSet presAssocID="{F4FCF6BC-64B2-4268-BD4C-A6AC6B73AAD0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720131-5363-405E-8674-CF9C64838D39}" type="pres">
      <dgm:prSet presAssocID="{F4FCF6BC-64B2-4268-BD4C-A6AC6B73AAD0}" presName="hierChild5" presStyleCnt="0"/>
      <dgm:spPr/>
    </dgm:pt>
    <dgm:pt modelId="{4ECE7919-588F-4893-97D2-6776D368AC3A}" type="pres">
      <dgm:prSet presAssocID="{578D96DE-2F3D-4DB8-87A7-2AB0A1D6079D}" presName="Name23" presStyleLbl="parChTrans1D4" presStyleIdx="2" presStyleCnt="3"/>
      <dgm:spPr/>
      <dgm:t>
        <a:bodyPr/>
        <a:lstStyle/>
        <a:p>
          <a:endParaRPr lang="en-US"/>
        </a:p>
      </dgm:t>
    </dgm:pt>
    <dgm:pt modelId="{ED7E42A5-DBDB-4E3D-82E0-47FC21ECB818}" type="pres">
      <dgm:prSet presAssocID="{31BE0482-3E48-461B-A62A-F1080A6AB62E}" presName="hierRoot4" presStyleCnt="0"/>
      <dgm:spPr/>
    </dgm:pt>
    <dgm:pt modelId="{DFF2FCF2-2A37-40D3-ACD6-91A3ACDEF7E6}" type="pres">
      <dgm:prSet presAssocID="{31BE0482-3E48-461B-A62A-F1080A6AB62E}" presName="composite4" presStyleCnt="0"/>
      <dgm:spPr/>
    </dgm:pt>
    <dgm:pt modelId="{ADD397D2-A445-4E80-B168-986D3165C178}" type="pres">
      <dgm:prSet presAssocID="{31BE0482-3E48-461B-A62A-F1080A6AB62E}" presName="background4" presStyleLbl="node4" presStyleIdx="2" presStyleCnt="3"/>
      <dgm:spPr/>
    </dgm:pt>
    <dgm:pt modelId="{E9F93F5C-6354-4CF3-A169-8AADE0A0FD4C}" type="pres">
      <dgm:prSet presAssocID="{31BE0482-3E48-461B-A62A-F1080A6AB62E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316E9-8790-4507-89D9-7211C1227014}" type="pres">
      <dgm:prSet presAssocID="{31BE0482-3E48-461B-A62A-F1080A6AB62E}" presName="hierChild5" presStyleCnt="0"/>
      <dgm:spPr/>
    </dgm:pt>
    <dgm:pt modelId="{E2E83C1F-AF61-4A4A-8BF0-CAB8FFF619D0}" type="pres">
      <dgm:prSet presAssocID="{DC168BEC-8BBC-4F3D-8D9B-D017899E8686}" presName="hierRoot1" presStyleCnt="0"/>
      <dgm:spPr/>
    </dgm:pt>
    <dgm:pt modelId="{AA67AA02-8852-4F86-9FDF-D2CA8679F176}" type="pres">
      <dgm:prSet presAssocID="{DC168BEC-8BBC-4F3D-8D9B-D017899E8686}" presName="composite" presStyleCnt="0"/>
      <dgm:spPr/>
    </dgm:pt>
    <dgm:pt modelId="{DA835638-C135-4130-B7EC-4F6DF414D331}" type="pres">
      <dgm:prSet presAssocID="{DC168BEC-8BBC-4F3D-8D9B-D017899E8686}" presName="background" presStyleLbl="node0" presStyleIdx="1" presStyleCnt="2"/>
      <dgm:spPr/>
    </dgm:pt>
    <dgm:pt modelId="{F47DA627-120D-41AF-A119-0220A9C36B11}" type="pres">
      <dgm:prSet presAssocID="{DC168BEC-8BBC-4F3D-8D9B-D017899E8686}" presName="text" presStyleLbl="fgAcc0" presStyleIdx="1" presStyleCnt="2" custLinFactY="54216" custLinFactNeighborX="3911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47661-EE04-4E3F-9BD0-6F13F82750F7}" type="pres">
      <dgm:prSet presAssocID="{DC168BEC-8BBC-4F3D-8D9B-D017899E8686}" presName="hierChild2" presStyleCnt="0"/>
      <dgm:spPr/>
    </dgm:pt>
    <dgm:pt modelId="{D345CD9C-F4EC-4E31-86A3-84E33E34D29A}" type="pres">
      <dgm:prSet presAssocID="{B3065DFE-6CE1-45A4-9613-69DB50C73C1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7CFE768-1113-4BC1-B537-B7C6C6E35AC4}" type="pres">
      <dgm:prSet presAssocID="{1313F106-40D3-4312-A172-96AFD1FC8C03}" presName="hierRoot2" presStyleCnt="0"/>
      <dgm:spPr/>
    </dgm:pt>
    <dgm:pt modelId="{4F821A16-1814-4FBC-8BD6-A42580E585DC}" type="pres">
      <dgm:prSet presAssocID="{1313F106-40D3-4312-A172-96AFD1FC8C03}" presName="composite2" presStyleCnt="0"/>
      <dgm:spPr/>
    </dgm:pt>
    <dgm:pt modelId="{13590712-B337-45FC-9D7A-F30C38ECDD9C}" type="pres">
      <dgm:prSet presAssocID="{1313F106-40D3-4312-A172-96AFD1FC8C03}" presName="background2" presStyleLbl="node2" presStyleIdx="1" presStyleCnt="2"/>
      <dgm:spPr/>
    </dgm:pt>
    <dgm:pt modelId="{BEEFDBEF-6D59-4171-BE4D-56DDDF471BD9}" type="pres">
      <dgm:prSet presAssocID="{1313F106-40D3-4312-A172-96AFD1FC8C03}" presName="text2" presStyleLbl="fgAcc2" presStyleIdx="1" presStyleCnt="2" custLinFactY="49047" custLinFactNeighborX="5939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AE87D-45F4-4C57-8004-C983D1D8EDB8}" type="pres">
      <dgm:prSet presAssocID="{1313F106-40D3-4312-A172-96AFD1FC8C03}" presName="hierChild3" presStyleCnt="0"/>
      <dgm:spPr/>
    </dgm:pt>
  </dgm:ptLst>
  <dgm:cxnLst>
    <dgm:cxn modelId="{3CA2594D-5320-4654-9A86-E4E59706DABE}" type="presOf" srcId="{578D96DE-2F3D-4DB8-87A7-2AB0A1D6079D}" destId="{4ECE7919-588F-4893-97D2-6776D368AC3A}" srcOrd="0" destOrd="0" presId="urn:microsoft.com/office/officeart/2005/8/layout/hierarchy1"/>
    <dgm:cxn modelId="{F3D360D1-3578-4B4E-8C74-706A65634C76}" type="presOf" srcId="{F4FCF6BC-64B2-4268-BD4C-A6AC6B73AAD0}" destId="{33B70203-B7CA-48E1-B58B-6921A27E4BC5}" srcOrd="0" destOrd="0" presId="urn:microsoft.com/office/officeart/2005/8/layout/hierarchy1"/>
    <dgm:cxn modelId="{9F9D4238-4F99-41CC-86A4-CC7D504CDC82}" type="presOf" srcId="{CEADFE34-CFDD-48F1-B3AD-97D13DAD9B73}" destId="{DB7DB584-0E4E-41FE-9F91-77131D1D5210}" srcOrd="0" destOrd="0" presId="urn:microsoft.com/office/officeart/2005/8/layout/hierarchy1"/>
    <dgm:cxn modelId="{527CD2B6-46A6-4ECB-9AF9-13E900259B44}" type="presOf" srcId="{04EAC979-1DD7-4CBE-85A1-F2E94713FB59}" destId="{85540F24-7CAA-489F-9A13-A76B2FA32675}" srcOrd="0" destOrd="0" presId="urn:microsoft.com/office/officeart/2005/8/layout/hierarchy1"/>
    <dgm:cxn modelId="{BCCEE705-7D9A-4EB2-B2A8-0407DDDDAAE9}" srcId="{55D5D723-24CD-4D3B-94C7-C93450D22067}" destId="{F4FCF6BC-64B2-4268-BD4C-A6AC6B73AAD0}" srcOrd="1" destOrd="0" parTransId="{CEADFE34-CFDD-48F1-B3AD-97D13DAD9B73}" sibTransId="{EC0004F4-671F-4298-BE2D-8A90168CC879}"/>
    <dgm:cxn modelId="{7BE77A2D-6FA3-4B93-8E49-00EA93FCD8FD}" srcId="{04EAC979-1DD7-4CBE-85A1-F2E94713FB59}" destId="{CBC0463A-9F8A-4176-B9A4-A2E365771D08}" srcOrd="0" destOrd="0" parTransId="{CCEF6738-BDF4-48D7-B6DC-FB1889D73B24}" sibTransId="{2C179C6A-AB68-41DB-B73A-E59D39F7A866}"/>
    <dgm:cxn modelId="{66F55B9C-B935-4F07-B2C8-EF28469771C1}" type="presOf" srcId="{B3065DFE-6CE1-45A4-9613-69DB50C73C17}" destId="{D345CD9C-F4EC-4E31-86A3-84E33E34D29A}" srcOrd="0" destOrd="0" presId="urn:microsoft.com/office/officeart/2005/8/layout/hierarchy1"/>
    <dgm:cxn modelId="{BC51D427-050B-4876-A75A-936352B5E8E7}" srcId="{04EAC979-1DD7-4CBE-85A1-F2E94713FB59}" destId="{55D5D723-24CD-4D3B-94C7-C93450D22067}" srcOrd="1" destOrd="0" parTransId="{BD64AC93-9102-42DC-81A7-E6063FE1A7F0}" sibTransId="{9695A42D-388A-4AA2-B850-9271F90ABDA7}"/>
    <dgm:cxn modelId="{652016A8-12F3-46A8-9A55-0F40EDA8BDBB}" srcId="{DC168BEC-8BBC-4F3D-8D9B-D017899E8686}" destId="{1313F106-40D3-4312-A172-96AFD1FC8C03}" srcOrd="0" destOrd="0" parTransId="{B3065DFE-6CE1-45A4-9613-69DB50C73C17}" sibTransId="{5692E4EA-5135-4E67-85DB-060EF1645463}"/>
    <dgm:cxn modelId="{90753B08-3FAB-4B31-BC39-58979AB7F117}" srcId="{9668F3A3-1034-40C9-8A95-48B89D5E9CEB}" destId="{DC168BEC-8BBC-4F3D-8D9B-D017899E8686}" srcOrd="1" destOrd="0" parTransId="{E0879497-380E-4ACE-89BB-AFF77CF2B024}" sibTransId="{2A5E021B-3443-403E-9E85-1AC1E2CA1278}"/>
    <dgm:cxn modelId="{5DB51924-7C89-464B-A772-0FE9C12CE919}" type="presOf" srcId="{F8B16D8B-96BC-4C25-A939-FA30B77AB136}" destId="{0153E8C1-443B-4CD9-BB25-05C2688EBCF5}" srcOrd="0" destOrd="0" presId="urn:microsoft.com/office/officeart/2005/8/layout/hierarchy1"/>
    <dgm:cxn modelId="{7390F0D5-65ED-4BC6-8A7E-A890BE2DCB9A}" type="presOf" srcId="{9FBD32C3-8852-48AC-A794-29D8BAE881F6}" destId="{6AC8450A-7E2A-4CE7-9610-E9A2F012FABC}" srcOrd="0" destOrd="0" presId="urn:microsoft.com/office/officeart/2005/8/layout/hierarchy1"/>
    <dgm:cxn modelId="{427FC3DD-5F02-477C-8B69-822487FB379A}" type="presOf" srcId="{6CB8EE22-E782-49CE-8F52-65C41D27EB21}" destId="{2F8F8216-19C0-4A1D-B126-98870BC13BAD}" srcOrd="0" destOrd="0" presId="urn:microsoft.com/office/officeart/2005/8/layout/hierarchy1"/>
    <dgm:cxn modelId="{73A0D41B-4B48-4976-984A-5538AA306F45}" type="presOf" srcId="{BD64AC93-9102-42DC-81A7-E6063FE1A7F0}" destId="{8096FD99-F395-41E4-890A-DAA50C480B7D}" srcOrd="0" destOrd="0" presId="urn:microsoft.com/office/officeart/2005/8/layout/hierarchy1"/>
    <dgm:cxn modelId="{089EAC65-DA1E-43B7-B1EF-6A09E8F71069}" type="presOf" srcId="{CCEF6738-BDF4-48D7-B6DC-FB1889D73B24}" destId="{D8779DC7-2E38-449C-A849-9B579A3475E7}" srcOrd="0" destOrd="0" presId="urn:microsoft.com/office/officeart/2005/8/layout/hierarchy1"/>
    <dgm:cxn modelId="{FCFEEE74-E50D-4CC1-BA07-3875092191F5}" type="presOf" srcId="{1313F106-40D3-4312-A172-96AFD1FC8C03}" destId="{BEEFDBEF-6D59-4171-BE4D-56DDDF471BD9}" srcOrd="0" destOrd="0" presId="urn:microsoft.com/office/officeart/2005/8/layout/hierarchy1"/>
    <dgm:cxn modelId="{92B629DC-E44D-42FC-B7A7-1BC8F14F75CC}" type="presOf" srcId="{55D5D723-24CD-4D3B-94C7-C93450D22067}" destId="{3B6BC909-D0AA-4901-AB1A-6D1168FC7964}" srcOrd="0" destOrd="0" presId="urn:microsoft.com/office/officeart/2005/8/layout/hierarchy1"/>
    <dgm:cxn modelId="{6F06E878-7DA4-4A48-BAEB-0C92DE75EECA}" type="presOf" srcId="{31BE0482-3E48-461B-A62A-F1080A6AB62E}" destId="{E9F93F5C-6354-4CF3-A169-8AADE0A0FD4C}" srcOrd="0" destOrd="0" presId="urn:microsoft.com/office/officeart/2005/8/layout/hierarchy1"/>
    <dgm:cxn modelId="{7F40E7BD-EB93-4C6C-A57A-912672609B53}" srcId="{55D5D723-24CD-4D3B-94C7-C93450D22067}" destId="{31BE0482-3E48-461B-A62A-F1080A6AB62E}" srcOrd="2" destOrd="0" parTransId="{578D96DE-2F3D-4DB8-87A7-2AB0A1D6079D}" sibTransId="{C5471994-D505-48A4-9F22-201C356C75CE}"/>
    <dgm:cxn modelId="{29A9D86A-2A8B-49C2-B3C9-DDB786FA42B3}" srcId="{E9C29B34-3C00-47A7-ADB9-0F279E74C1A7}" destId="{04EAC979-1DD7-4CBE-85A1-F2E94713FB59}" srcOrd="0" destOrd="0" parTransId="{6CB8EE22-E782-49CE-8F52-65C41D27EB21}" sibTransId="{E9F79198-8EF2-4F98-81B0-5A4328A73D67}"/>
    <dgm:cxn modelId="{4A21D90D-659E-4D17-B08E-5E65D95E8154}" srcId="{9668F3A3-1034-40C9-8A95-48B89D5E9CEB}" destId="{E9C29B34-3C00-47A7-ADB9-0F279E74C1A7}" srcOrd="0" destOrd="0" parTransId="{EB5830A0-F47A-4AB9-A9D3-44A9EAF43A34}" sibTransId="{F22F1239-7501-44FB-B43D-B5DABBDE93F0}"/>
    <dgm:cxn modelId="{955C0D4B-352D-4BFA-A58B-6BA510145A9A}" type="presOf" srcId="{CBC0463A-9F8A-4176-B9A4-A2E365771D08}" destId="{581A02AA-7E68-439B-9977-3F130E8DF8B2}" srcOrd="0" destOrd="0" presId="urn:microsoft.com/office/officeart/2005/8/layout/hierarchy1"/>
    <dgm:cxn modelId="{BC898910-F196-4744-B051-64B6A5BBB56A}" type="presOf" srcId="{DC168BEC-8BBC-4F3D-8D9B-D017899E8686}" destId="{F47DA627-120D-41AF-A119-0220A9C36B11}" srcOrd="0" destOrd="0" presId="urn:microsoft.com/office/officeart/2005/8/layout/hierarchy1"/>
    <dgm:cxn modelId="{125D6897-7998-45A9-8D7D-38555CC75FCC}" type="presOf" srcId="{9668F3A3-1034-40C9-8A95-48B89D5E9CEB}" destId="{63A554D5-25DC-4D48-91BC-A68018527A80}" srcOrd="0" destOrd="0" presId="urn:microsoft.com/office/officeart/2005/8/layout/hierarchy1"/>
    <dgm:cxn modelId="{ACD0CEF7-5334-41F1-A056-27FBE2ED261B}" srcId="{55D5D723-24CD-4D3B-94C7-C93450D22067}" destId="{F8B16D8B-96BC-4C25-A939-FA30B77AB136}" srcOrd="0" destOrd="0" parTransId="{9FBD32C3-8852-48AC-A794-29D8BAE881F6}" sibTransId="{5F8DC7C6-93D4-4E7E-9193-34FAE1FFF20A}"/>
    <dgm:cxn modelId="{53CB6AAA-8005-4C98-9B09-BD42019C6436}" type="presOf" srcId="{E9C29B34-3C00-47A7-ADB9-0F279E74C1A7}" destId="{11446A30-6DFB-4568-A85B-3614EB0C338C}" srcOrd="0" destOrd="0" presId="urn:microsoft.com/office/officeart/2005/8/layout/hierarchy1"/>
    <dgm:cxn modelId="{9A400EEC-752D-4CAB-AE61-F81B4F92D486}" type="presParOf" srcId="{63A554D5-25DC-4D48-91BC-A68018527A80}" destId="{8B21920D-9E11-4EE2-9582-D49925C31FBE}" srcOrd="0" destOrd="0" presId="urn:microsoft.com/office/officeart/2005/8/layout/hierarchy1"/>
    <dgm:cxn modelId="{DAD1252D-5574-48E6-B992-F4A0FF64D56F}" type="presParOf" srcId="{8B21920D-9E11-4EE2-9582-D49925C31FBE}" destId="{14C0F4C5-FB85-4AE3-B6F4-1E91D73CF6EA}" srcOrd="0" destOrd="0" presId="urn:microsoft.com/office/officeart/2005/8/layout/hierarchy1"/>
    <dgm:cxn modelId="{A29DAD21-6011-49C9-A5C7-2DBC5EE0C244}" type="presParOf" srcId="{14C0F4C5-FB85-4AE3-B6F4-1E91D73CF6EA}" destId="{7D074496-94AC-4BC3-B36E-41F0E6F32D66}" srcOrd="0" destOrd="0" presId="urn:microsoft.com/office/officeart/2005/8/layout/hierarchy1"/>
    <dgm:cxn modelId="{F56374ED-D432-4930-A809-30261B49253F}" type="presParOf" srcId="{14C0F4C5-FB85-4AE3-B6F4-1E91D73CF6EA}" destId="{11446A30-6DFB-4568-A85B-3614EB0C338C}" srcOrd="1" destOrd="0" presId="urn:microsoft.com/office/officeart/2005/8/layout/hierarchy1"/>
    <dgm:cxn modelId="{07CF5559-190C-44D4-ADB2-A60C4E38A522}" type="presParOf" srcId="{8B21920D-9E11-4EE2-9582-D49925C31FBE}" destId="{5B6A5F1A-A5DA-43DB-BDE5-47FFA0F89A37}" srcOrd="1" destOrd="0" presId="urn:microsoft.com/office/officeart/2005/8/layout/hierarchy1"/>
    <dgm:cxn modelId="{D8E88DBA-153A-4A91-A157-37C298EA1AB5}" type="presParOf" srcId="{5B6A5F1A-A5DA-43DB-BDE5-47FFA0F89A37}" destId="{2F8F8216-19C0-4A1D-B126-98870BC13BAD}" srcOrd="0" destOrd="0" presId="urn:microsoft.com/office/officeart/2005/8/layout/hierarchy1"/>
    <dgm:cxn modelId="{7FCE9778-AE1A-4593-A1D4-DC04BE5527FF}" type="presParOf" srcId="{5B6A5F1A-A5DA-43DB-BDE5-47FFA0F89A37}" destId="{E69871CD-D0D3-41C8-BDC7-8954D5C6B84D}" srcOrd="1" destOrd="0" presId="urn:microsoft.com/office/officeart/2005/8/layout/hierarchy1"/>
    <dgm:cxn modelId="{F3131FDF-2E29-49BF-8B50-0B7CF15B64D2}" type="presParOf" srcId="{E69871CD-D0D3-41C8-BDC7-8954D5C6B84D}" destId="{704C363F-D4E5-442A-8B45-31FF1B249C6F}" srcOrd="0" destOrd="0" presId="urn:microsoft.com/office/officeart/2005/8/layout/hierarchy1"/>
    <dgm:cxn modelId="{FA990246-0B9B-4E51-9C6F-E3451EC46101}" type="presParOf" srcId="{704C363F-D4E5-442A-8B45-31FF1B249C6F}" destId="{F31E7D75-0E8E-4ED0-B04C-7FDDCE76E450}" srcOrd="0" destOrd="0" presId="urn:microsoft.com/office/officeart/2005/8/layout/hierarchy1"/>
    <dgm:cxn modelId="{8DDBAF6E-CE02-4C7E-A07F-DAD1F858A33E}" type="presParOf" srcId="{704C363F-D4E5-442A-8B45-31FF1B249C6F}" destId="{85540F24-7CAA-489F-9A13-A76B2FA32675}" srcOrd="1" destOrd="0" presId="urn:microsoft.com/office/officeart/2005/8/layout/hierarchy1"/>
    <dgm:cxn modelId="{84706F38-E4D4-40BE-B671-BE0DFE6D7CE4}" type="presParOf" srcId="{E69871CD-D0D3-41C8-BDC7-8954D5C6B84D}" destId="{EEB01194-ABDF-4127-9797-0036BA92E25D}" srcOrd="1" destOrd="0" presId="urn:microsoft.com/office/officeart/2005/8/layout/hierarchy1"/>
    <dgm:cxn modelId="{B0898772-5D13-4144-A41B-23682DD0C3A0}" type="presParOf" srcId="{EEB01194-ABDF-4127-9797-0036BA92E25D}" destId="{D8779DC7-2E38-449C-A849-9B579A3475E7}" srcOrd="0" destOrd="0" presId="urn:microsoft.com/office/officeart/2005/8/layout/hierarchy1"/>
    <dgm:cxn modelId="{027F1A1E-F6D4-45E3-89C3-2A8006531665}" type="presParOf" srcId="{EEB01194-ABDF-4127-9797-0036BA92E25D}" destId="{AE4EE593-2675-46A8-8713-2FF7ECBD8E1B}" srcOrd="1" destOrd="0" presId="urn:microsoft.com/office/officeart/2005/8/layout/hierarchy1"/>
    <dgm:cxn modelId="{B19D06F3-AE97-49AB-9B3B-C68F52B6FF74}" type="presParOf" srcId="{AE4EE593-2675-46A8-8713-2FF7ECBD8E1B}" destId="{18DC94CB-34D8-467C-A722-B318E58FB4CB}" srcOrd="0" destOrd="0" presId="urn:microsoft.com/office/officeart/2005/8/layout/hierarchy1"/>
    <dgm:cxn modelId="{F4E028D6-31BA-45E0-8824-071811CCE804}" type="presParOf" srcId="{18DC94CB-34D8-467C-A722-B318E58FB4CB}" destId="{0D0F8CCC-D7F3-4542-A375-FEADB498C3F4}" srcOrd="0" destOrd="0" presId="urn:microsoft.com/office/officeart/2005/8/layout/hierarchy1"/>
    <dgm:cxn modelId="{3A40D622-2357-4C52-B850-28AE116536AF}" type="presParOf" srcId="{18DC94CB-34D8-467C-A722-B318E58FB4CB}" destId="{581A02AA-7E68-439B-9977-3F130E8DF8B2}" srcOrd="1" destOrd="0" presId="urn:microsoft.com/office/officeart/2005/8/layout/hierarchy1"/>
    <dgm:cxn modelId="{A5C61EED-77A8-47B6-9555-3CDB7B8D06F1}" type="presParOf" srcId="{AE4EE593-2675-46A8-8713-2FF7ECBD8E1B}" destId="{9656FC65-0A6A-42D2-A0FB-6015F9CF84C0}" srcOrd="1" destOrd="0" presId="urn:microsoft.com/office/officeart/2005/8/layout/hierarchy1"/>
    <dgm:cxn modelId="{A16E1A18-A819-411B-819A-750E5CB1CC9D}" type="presParOf" srcId="{EEB01194-ABDF-4127-9797-0036BA92E25D}" destId="{8096FD99-F395-41E4-890A-DAA50C480B7D}" srcOrd="2" destOrd="0" presId="urn:microsoft.com/office/officeart/2005/8/layout/hierarchy1"/>
    <dgm:cxn modelId="{BEC51A4D-844B-4BC3-9290-292D5A695915}" type="presParOf" srcId="{EEB01194-ABDF-4127-9797-0036BA92E25D}" destId="{ED9FF42D-749A-4E1F-A9F6-1E42B0052876}" srcOrd="3" destOrd="0" presId="urn:microsoft.com/office/officeart/2005/8/layout/hierarchy1"/>
    <dgm:cxn modelId="{5C2D3371-EFBA-4549-AD15-37C7EFDFAEF6}" type="presParOf" srcId="{ED9FF42D-749A-4E1F-A9F6-1E42B0052876}" destId="{B4A761FC-D8FC-4A1B-B018-C630286653A8}" srcOrd="0" destOrd="0" presId="urn:microsoft.com/office/officeart/2005/8/layout/hierarchy1"/>
    <dgm:cxn modelId="{14B10B08-9709-4AD3-9A23-A2C128357580}" type="presParOf" srcId="{B4A761FC-D8FC-4A1B-B018-C630286653A8}" destId="{01026B86-3195-48FA-9389-68DC1F260C0B}" srcOrd="0" destOrd="0" presId="urn:microsoft.com/office/officeart/2005/8/layout/hierarchy1"/>
    <dgm:cxn modelId="{9AD20661-DB1A-402B-BDD4-885EF793A3BE}" type="presParOf" srcId="{B4A761FC-D8FC-4A1B-B018-C630286653A8}" destId="{3B6BC909-D0AA-4901-AB1A-6D1168FC7964}" srcOrd="1" destOrd="0" presId="urn:microsoft.com/office/officeart/2005/8/layout/hierarchy1"/>
    <dgm:cxn modelId="{385A5713-0F35-4451-9EF5-3212F0A14B71}" type="presParOf" srcId="{ED9FF42D-749A-4E1F-A9F6-1E42B0052876}" destId="{9ECE9972-7A78-4376-B2BA-1D6D7D1D9518}" srcOrd="1" destOrd="0" presId="urn:microsoft.com/office/officeart/2005/8/layout/hierarchy1"/>
    <dgm:cxn modelId="{576539C3-810C-4AFE-9FAE-9F444849C795}" type="presParOf" srcId="{9ECE9972-7A78-4376-B2BA-1D6D7D1D9518}" destId="{6AC8450A-7E2A-4CE7-9610-E9A2F012FABC}" srcOrd="0" destOrd="0" presId="urn:microsoft.com/office/officeart/2005/8/layout/hierarchy1"/>
    <dgm:cxn modelId="{D6DE7863-4FBB-4CF2-9B39-D5EDDFDAF5D6}" type="presParOf" srcId="{9ECE9972-7A78-4376-B2BA-1D6D7D1D9518}" destId="{3C2E15C6-1840-4695-8FE5-71AC1D1C62A4}" srcOrd="1" destOrd="0" presId="urn:microsoft.com/office/officeart/2005/8/layout/hierarchy1"/>
    <dgm:cxn modelId="{4E201615-221D-423A-90A4-2D1D975B9B31}" type="presParOf" srcId="{3C2E15C6-1840-4695-8FE5-71AC1D1C62A4}" destId="{6944026C-3212-4379-8484-ECB7C9CE68A8}" srcOrd="0" destOrd="0" presId="urn:microsoft.com/office/officeart/2005/8/layout/hierarchy1"/>
    <dgm:cxn modelId="{142BB8CC-F7E7-4F66-8268-5598221045BF}" type="presParOf" srcId="{6944026C-3212-4379-8484-ECB7C9CE68A8}" destId="{E95C98C7-29E7-4543-8E48-3B76ACB7A5FC}" srcOrd="0" destOrd="0" presId="urn:microsoft.com/office/officeart/2005/8/layout/hierarchy1"/>
    <dgm:cxn modelId="{37188562-2909-45CB-89EC-A72EA789E767}" type="presParOf" srcId="{6944026C-3212-4379-8484-ECB7C9CE68A8}" destId="{0153E8C1-443B-4CD9-BB25-05C2688EBCF5}" srcOrd="1" destOrd="0" presId="urn:microsoft.com/office/officeart/2005/8/layout/hierarchy1"/>
    <dgm:cxn modelId="{9FDC9631-D897-4C81-8281-2C9A9B548177}" type="presParOf" srcId="{3C2E15C6-1840-4695-8FE5-71AC1D1C62A4}" destId="{81EB104B-41C3-4550-A2A2-981061A2E3D2}" srcOrd="1" destOrd="0" presId="urn:microsoft.com/office/officeart/2005/8/layout/hierarchy1"/>
    <dgm:cxn modelId="{5CC305E2-2820-4A32-AA62-2A971DAD1D53}" type="presParOf" srcId="{9ECE9972-7A78-4376-B2BA-1D6D7D1D9518}" destId="{DB7DB584-0E4E-41FE-9F91-77131D1D5210}" srcOrd="2" destOrd="0" presId="urn:microsoft.com/office/officeart/2005/8/layout/hierarchy1"/>
    <dgm:cxn modelId="{6F2827C0-974E-4EBB-9268-C5A89F6CC2E0}" type="presParOf" srcId="{9ECE9972-7A78-4376-B2BA-1D6D7D1D9518}" destId="{EA8A4E12-7D7C-4B93-8D41-AEF0D9639F32}" srcOrd="3" destOrd="0" presId="urn:microsoft.com/office/officeart/2005/8/layout/hierarchy1"/>
    <dgm:cxn modelId="{56B88196-F997-47C3-BF56-C9836FFE2AD7}" type="presParOf" srcId="{EA8A4E12-7D7C-4B93-8D41-AEF0D9639F32}" destId="{6E0C3387-48A7-4D53-B175-F7B90CDE1FE6}" srcOrd="0" destOrd="0" presId="urn:microsoft.com/office/officeart/2005/8/layout/hierarchy1"/>
    <dgm:cxn modelId="{C4BBC5EE-7BBD-43A6-8C6B-0106EF7C6D9A}" type="presParOf" srcId="{6E0C3387-48A7-4D53-B175-F7B90CDE1FE6}" destId="{631F9C0C-EE86-4D93-B204-6F973D19D4BF}" srcOrd="0" destOrd="0" presId="urn:microsoft.com/office/officeart/2005/8/layout/hierarchy1"/>
    <dgm:cxn modelId="{80C4DB91-7868-43E1-A1AF-91803233E542}" type="presParOf" srcId="{6E0C3387-48A7-4D53-B175-F7B90CDE1FE6}" destId="{33B70203-B7CA-48E1-B58B-6921A27E4BC5}" srcOrd="1" destOrd="0" presId="urn:microsoft.com/office/officeart/2005/8/layout/hierarchy1"/>
    <dgm:cxn modelId="{AF2EBE3C-C7AC-4D84-B368-2408DA5B846A}" type="presParOf" srcId="{EA8A4E12-7D7C-4B93-8D41-AEF0D9639F32}" destId="{7A720131-5363-405E-8674-CF9C64838D39}" srcOrd="1" destOrd="0" presId="urn:microsoft.com/office/officeart/2005/8/layout/hierarchy1"/>
    <dgm:cxn modelId="{2096CF78-4594-4405-AD2F-9DA4AA185127}" type="presParOf" srcId="{9ECE9972-7A78-4376-B2BA-1D6D7D1D9518}" destId="{4ECE7919-588F-4893-97D2-6776D368AC3A}" srcOrd="4" destOrd="0" presId="urn:microsoft.com/office/officeart/2005/8/layout/hierarchy1"/>
    <dgm:cxn modelId="{BED68E84-D530-4283-AE72-CC3A56CFC8F8}" type="presParOf" srcId="{9ECE9972-7A78-4376-B2BA-1D6D7D1D9518}" destId="{ED7E42A5-DBDB-4E3D-82E0-47FC21ECB818}" srcOrd="5" destOrd="0" presId="urn:microsoft.com/office/officeart/2005/8/layout/hierarchy1"/>
    <dgm:cxn modelId="{5A2170C0-FE55-4827-9F4F-95D232AE6046}" type="presParOf" srcId="{ED7E42A5-DBDB-4E3D-82E0-47FC21ECB818}" destId="{DFF2FCF2-2A37-40D3-ACD6-91A3ACDEF7E6}" srcOrd="0" destOrd="0" presId="urn:microsoft.com/office/officeart/2005/8/layout/hierarchy1"/>
    <dgm:cxn modelId="{0CAF0F64-6CB9-4005-BD6C-64E571C23C69}" type="presParOf" srcId="{DFF2FCF2-2A37-40D3-ACD6-91A3ACDEF7E6}" destId="{ADD397D2-A445-4E80-B168-986D3165C178}" srcOrd="0" destOrd="0" presId="urn:microsoft.com/office/officeart/2005/8/layout/hierarchy1"/>
    <dgm:cxn modelId="{DE4EEA5A-7168-4BB7-A265-A1FAE6D847AF}" type="presParOf" srcId="{DFF2FCF2-2A37-40D3-ACD6-91A3ACDEF7E6}" destId="{E9F93F5C-6354-4CF3-A169-8AADE0A0FD4C}" srcOrd="1" destOrd="0" presId="urn:microsoft.com/office/officeart/2005/8/layout/hierarchy1"/>
    <dgm:cxn modelId="{965B0F90-4F7F-4CA8-88A8-99E4C10814B6}" type="presParOf" srcId="{ED7E42A5-DBDB-4E3D-82E0-47FC21ECB818}" destId="{7AF316E9-8790-4507-89D9-7211C1227014}" srcOrd="1" destOrd="0" presId="urn:microsoft.com/office/officeart/2005/8/layout/hierarchy1"/>
    <dgm:cxn modelId="{002FCF0F-6DAB-45F8-9BF0-79355DE7CB68}" type="presParOf" srcId="{63A554D5-25DC-4D48-91BC-A68018527A80}" destId="{E2E83C1F-AF61-4A4A-8BF0-CAB8FFF619D0}" srcOrd="1" destOrd="0" presId="urn:microsoft.com/office/officeart/2005/8/layout/hierarchy1"/>
    <dgm:cxn modelId="{2A2BFD50-FDA9-45F0-A779-BD460F89BF95}" type="presParOf" srcId="{E2E83C1F-AF61-4A4A-8BF0-CAB8FFF619D0}" destId="{AA67AA02-8852-4F86-9FDF-D2CA8679F176}" srcOrd="0" destOrd="0" presId="urn:microsoft.com/office/officeart/2005/8/layout/hierarchy1"/>
    <dgm:cxn modelId="{9083309F-FF38-45E2-B31B-E33C9F805D38}" type="presParOf" srcId="{AA67AA02-8852-4F86-9FDF-D2CA8679F176}" destId="{DA835638-C135-4130-B7EC-4F6DF414D331}" srcOrd="0" destOrd="0" presId="urn:microsoft.com/office/officeart/2005/8/layout/hierarchy1"/>
    <dgm:cxn modelId="{DCB3917F-FF4B-4E8C-AE42-6C1AF77838C5}" type="presParOf" srcId="{AA67AA02-8852-4F86-9FDF-D2CA8679F176}" destId="{F47DA627-120D-41AF-A119-0220A9C36B11}" srcOrd="1" destOrd="0" presId="urn:microsoft.com/office/officeart/2005/8/layout/hierarchy1"/>
    <dgm:cxn modelId="{43C706A3-70EF-40B9-8C8A-16A735D66667}" type="presParOf" srcId="{E2E83C1F-AF61-4A4A-8BF0-CAB8FFF619D0}" destId="{C2947661-EE04-4E3F-9BD0-6F13F82750F7}" srcOrd="1" destOrd="0" presId="urn:microsoft.com/office/officeart/2005/8/layout/hierarchy1"/>
    <dgm:cxn modelId="{FC0FA699-D7E4-4DE9-A11C-E7B9E9087981}" type="presParOf" srcId="{C2947661-EE04-4E3F-9BD0-6F13F82750F7}" destId="{D345CD9C-F4EC-4E31-86A3-84E33E34D29A}" srcOrd="0" destOrd="0" presId="urn:microsoft.com/office/officeart/2005/8/layout/hierarchy1"/>
    <dgm:cxn modelId="{7E8F6477-E934-47BA-BBA8-71811F1D0322}" type="presParOf" srcId="{C2947661-EE04-4E3F-9BD0-6F13F82750F7}" destId="{57CFE768-1113-4BC1-B537-B7C6C6E35AC4}" srcOrd="1" destOrd="0" presId="urn:microsoft.com/office/officeart/2005/8/layout/hierarchy1"/>
    <dgm:cxn modelId="{658AB4D1-1A4E-4AA0-B24D-A1BDC413A196}" type="presParOf" srcId="{57CFE768-1113-4BC1-B537-B7C6C6E35AC4}" destId="{4F821A16-1814-4FBC-8BD6-A42580E585DC}" srcOrd="0" destOrd="0" presId="urn:microsoft.com/office/officeart/2005/8/layout/hierarchy1"/>
    <dgm:cxn modelId="{50062860-7D05-4C72-B2E0-BB860CAEB412}" type="presParOf" srcId="{4F821A16-1814-4FBC-8BD6-A42580E585DC}" destId="{13590712-B337-45FC-9D7A-F30C38ECDD9C}" srcOrd="0" destOrd="0" presId="urn:microsoft.com/office/officeart/2005/8/layout/hierarchy1"/>
    <dgm:cxn modelId="{76890918-8AAE-449F-B3C7-7656F2C38EA4}" type="presParOf" srcId="{4F821A16-1814-4FBC-8BD6-A42580E585DC}" destId="{BEEFDBEF-6D59-4171-BE4D-56DDDF471BD9}" srcOrd="1" destOrd="0" presId="urn:microsoft.com/office/officeart/2005/8/layout/hierarchy1"/>
    <dgm:cxn modelId="{E0E3C203-8BA6-452C-81C8-77EC23340D33}" type="presParOf" srcId="{57CFE768-1113-4BC1-B537-B7C6C6E35AC4}" destId="{BAFAE87D-45F4-4C57-8004-C983D1D8ED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5CD9C-F4EC-4E31-86A3-84E33E34D29A}">
      <dsp:nvSpPr>
        <dsp:cNvPr id="0" name=""/>
        <dsp:cNvSpPr/>
      </dsp:nvSpPr>
      <dsp:spPr>
        <a:xfrm>
          <a:off x="5754133" y="2342821"/>
          <a:ext cx="294034" cy="374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767"/>
              </a:lnTo>
              <a:lnTo>
                <a:pt x="294034" y="239767"/>
              </a:lnTo>
              <a:lnTo>
                <a:pt x="294034" y="3740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E7919-588F-4893-97D2-6776D368AC3A}">
      <dsp:nvSpPr>
        <dsp:cNvPr id="0" name=""/>
        <dsp:cNvSpPr/>
      </dsp:nvSpPr>
      <dsp:spPr>
        <a:xfrm>
          <a:off x="4300951" y="3607684"/>
          <a:ext cx="1772068" cy="42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57"/>
              </a:lnTo>
              <a:lnTo>
                <a:pt x="1772068" y="287357"/>
              </a:lnTo>
              <a:lnTo>
                <a:pt x="1772068" y="4216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B584-0E4E-41FE-9F91-77131D1D5210}">
      <dsp:nvSpPr>
        <dsp:cNvPr id="0" name=""/>
        <dsp:cNvSpPr/>
      </dsp:nvSpPr>
      <dsp:spPr>
        <a:xfrm>
          <a:off x="4255231" y="3607684"/>
          <a:ext cx="91440" cy="421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6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450A-7E2A-4CE7-9610-E9A2F012FABC}">
      <dsp:nvSpPr>
        <dsp:cNvPr id="0" name=""/>
        <dsp:cNvSpPr/>
      </dsp:nvSpPr>
      <dsp:spPr>
        <a:xfrm>
          <a:off x="2528882" y="3607684"/>
          <a:ext cx="1772068" cy="421671"/>
        </a:xfrm>
        <a:custGeom>
          <a:avLst/>
          <a:gdLst/>
          <a:ahLst/>
          <a:cxnLst/>
          <a:rect l="0" t="0" r="0" b="0"/>
          <a:pathLst>
            <a:path>
              <a:moveTo>
                <a:pt x="1772068" y="0"/>
              </a:moveTo>
              <a:lnTo>
                <a:pt x="1772068" y="287357"/>
              </a:lnTo>
              <a:lnTo>
                <a:pt x="0" y="287357"/>
              </a:lnTo>
              <a:lnTo>
                <a:pt x="0" y="4216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6FD99-F395-41E4-890A-DAA50C480B7D}">
      <dsp:nvSpPr>
        <dsp:cNvPr id="0" name=""/>
        <dsp:cNvSpPr/>
      </dsp:nvSpPr>
      <dsp:spPr>
        <a:xfrm>
          <a:off x="3414917" y="2265342"/>
          <a:ext cx="886034" cy="42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57"/>
              </a:lnTo>
              <a:lnTo>
                <a:pt x="886034" y="287357"/>
              </a:lnTo>
              <a:lnTo>
                <a:pt x="886034" y="4216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79DC7-2E38-449C-A849-9B579A3475E7}">
      <dsp:nvSpPr>
        <dsp:cNvPr id="0" name=""/>
        <dsp:cNvSpPr/>
      </dsp:nvSpPr>
      <dsp:spPr>
        <a:xfrm>
          <a:off x="2528882" y="2265342"/>
          <a:ext cx="886034" cy="421671"/>
        </a:xfrm>
        <a:custGeom>
          <a:avLst/>
          <a:gdLst/>
          <a:ahLst/>
          <a:cxnLst/>
          <a:rect l="0" t="0" r="0" b="0"/>
          <a:pathLst>
            <a:path>
              <a:moveTo>
                <a:pt x="886034" y="0"/>
              </a:moveTo>
              <a:lnTo>
                <a:pt x="886034" y="287357"/>
              </a:lnTo>
              <a:lnTo>
                <a:pt x="0" y="287357"/>
              </a:lnTo>
              <a:lnTo>
                <a:pt x="0" y="4216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F8216-19C0-4A1D-B126-98870BC13BAD}">
      <dsp:nvSpPr>
        <dsp:cNvPr id="0" name=""/>
        <dsp:cNvSpPr/>
      </dsp:nvSpPr>
      <dsp:spPr>
        <a:xfrm>
          <a:off x="3369197" y="923001"/>
          <a:ext cx="91440" cy="421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6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74496-94AC-4BC3-B36E-41F0E6F32D66}">
      <dsp:nvSpPr>
        <dsp:cNvPr id="0" name=""/>
        <dsp:cNvSpPr/>
      </dsp:nvSpPr>
      <dsp:spPr>
        <a:xfrm>
          <a:off x="2689979" y="2330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46A30-6DFB-4568-A85B-3614EB0C338C}">
      <dsp:nvSpPr>
        <dsp:cNvPr id="0" name=""/>
        <dsp:cNvSpPr/>
      </dsp:nvSpPr>
      <dsp:spPr>
        <a:xfrm>
          <a:off x="2851077" y="155373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Radars</a:t>
          </a:r>
          <a:endParaRPr lang="en-US" sz="1500" kern="1200" dirty="0"/>
        </a:p>
      </dsp:txBody>
      <dsp:txXfrm>
        <a:off x="2878043" y="182339"/>
        <a:ext cx="1395942" cy="866738"/>
      </dsp:txXfrm>
    </dsp:sp>
    <dsp:sp modelId="{F31E7D75-0E8E-4ED0-B04C-7FDDCE76E450}">
      <dsp:nvSpPr>
        <dsp:cNvPr id="0" name=""/>
        <dsp:cNvSpPr/>
      </dsp:nvSpPr>
      <dsp:spPr>
        <a:xfrm>
          <a:off x="2689979" y="1344672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40F24-7CAA-489F-9A13-A76B2FA32675}">
      <dsp:nvSpPr>
        <dsp:cNvPr id="0" name=""/>
        <dsp:cNvSpPr/>
      </dsp:nvSpPr>
      <dsp:spPr>
        <a:xfrm>
          <a:off x="2851077" y="1497715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Pulsed</a:t>
          </a:r>
          <a:endParaRPr lang="en-US" sz="1500" kern="1200" dirty="0"/>
        </a:p>
      </dsp:txBody>
      <dsp:txXfrm>
        <a:off x="2878043" y="1524681"/>
        <a:ext cx="1395942" cy="866738"/>
      </dsp:txXfrm>
    </dsp:sp>
    <dsp:sp modelId="{0D0F8CCC-D7F3-4542-A375-FEADB498C3F4}">
      <dsp:nvSpPr>
        <dsp:cNvPr id="0" name=""/>
        <dsp:cNvSpPr/>
      </dsp:nvSpPr>
      <dsp:spPr>
        <a:xfrm>
          <a:off x="1803945" y="2687014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A02AA-7E68-439B-9977-3F130E8DF8B2}">
      <dsp:nvSpPr>
        <dsp:cNvPr id="0" name=""/>
        <dsp:cNvSpPr/>
      </dsp:nvSpPr>
      <dsp:spPr>
        <a:xfrm>
          <a:off x="1965042" y="2840057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Noncoherent</a:t>
          </a:r>
          <a:endParaRPr lang="en-US" sz="1500" kern="1200" dirty="0"/>
        </a:p>
      </dsp:txBody>
      <dsp:txXfrm>
        <a:off x="1992008" y="2867023"/>
        <a:ext cx="1395942" cy="866738"/>
      </dsp:txXfrm>
    </dsp:sp>
    <dsp:sp modelId="{01026B86-3195-48FA-9389-68DC1F260C0B}">
      <dsp:nvSpPr>
        <dsp:cNvPr id="0" name=""/>
        <dsp:cNvSpPr/>
      </dsp:nvSpPr>
      <dsp:spPr>
        <a:xfrm>
          <a:off x="3576014" y="2687014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BC909-D0AA-4901-AB1A-6D1168FC7964}">
      <dsp:nvSpPr>
        <dsp:cNvPr id="0" name=""/>
        <dsp:cNvSpPr/>
      </dsp:nvSpPr>
      <dsp:spPr>
        <a:xfrm>
          <a:off x="3737111" y="2840057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Coherent</a:t>
          </a:r>
          <a:endParaRPr lang="en-US" sz="1500" kern="1200" dirty="0"/>
        </a:p>
      </dsp:txBody>
      <dsp:txXfrm>
        <a:off x="3764077" y="2867023"/>
        <a:ext cx="1395942" cy="866738"/>
      </dsp:txXfrm>
    </dsp:sp>
    <dsp:sp modelId="{E95C98C7-29E7-4543-8E48-3B76ACB7A5FC}">
      <dsp:nvSpPr>
        <dsp:cNvPr id="0" name=""/>
        <dsp:cNvSpPr/>
      </dsp:nvSpPr>
      <dsp:spPr>
        <a:xfrm>
          <a:off x="1803945" y="4029356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3E8C1-443B-4CD9-BB25-05C2688EBCF5}">
      <dsp:nvSpPr>
        <dsp:cNvPr id="0" name=""/>
        <dsp:cNvSpPr/>
      </dsp:nvSpPr>
      <dsp:spPr>
        <a:xfrm>
          <a:off x="1965042" y="4182398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Low PRF</a:t>
          </a:r>
          <a:endParaRPr lang="en-US" sz="1500" kern="1200" dirty="0"/>
        </a:p>
      </dsp:txBody>
      <dsp:txXfrm>
        <a:off x="1992008" y="4209364"/>
        <a:ext cx="1395942" cy="866738"/>
      </dsp:txXfrm>
    </dsp:sp>
    <dsp:sp modelId="{631F9C0C-EE86-4D93-B204-6F973D19D4BF}">
      <dsp:nvSpPr>
        <dsp:cNvPr id="0" name=""/>
        <dsp:cNvSpPr/>
      </dsp:nvSpPr>
      <dsp:spPr>
        <a:xfrm>
          <a:off x="3576014" y="4029356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70203-B7CA-48E1-B58B-6921A27E4BC5}">
      <dsp:nvSpPr>
        <dsp:cNvPr id="0" name=""/>
        <dsp:cNvSpPr/>
      </dsp:nvSpPr>
      <dsp:spPr>
        <a:xfrm>
          <a:off x="3737111" y="4182398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Medium PRF</a:t>
          </a:r>
          <a:endParaRPr lang="en-US" sz="1500" kern="1200" dirty="0"/>
        </a:p>
      </dsp:txBody>
      <dsp:txXfrm>
        <a:off x="3764077" y="4209364"/>
        <a:ext cx="1395942" cy="866738"/>
      </dsp:txXfrm>
    </dsp:sp>
    <dsp:sp modelId="{ADD397D2-A445-4E80-B168-986D3165C178}">
      <dsp:nvSpPr>
        <dsp:cNvPr id="0" name=""/>
        <dsp:cNvSpPr/>
      </dsp:nvSpPr>
      <dsp:spPr>
        <a:xfrm>
          <a:off x="5348082" y="4029356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93F5C-6354-4CF3-A169-8AADE0A0FD4C}">
      <dsp:nvSpPr>
        <dsp:cNvPr id="0" name=""/>
        <dsp:cNvSpPr/>
      </dsp:nvSpPr>
      <dsp:spPr>
        <a:xfrm>
          <a:off x="5509180" y="4182398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High PRF</a:t>
          </a:r>
          <a:endParaRPr lang="en-US" sz="1500" kern="1200" dirty="0"/>
        </a:p>
      </dsp:txBody>
      <dsp:txXfrm>
        <a:off x="5536146" y="4209364"/>
        <a:ext cx="1395942" cy="866738"/>
      </dsp:txXfrm>
    </dsp:sp>
    <dsp:sp modelId="{DA835638-C135-4130-B7EC-4F6DF414D331}">
      <dsp:nvSpPr>
        <dsp:cNvPr id="0" name=""/>
        <dsp:cNvSpPr/>
      </dsp:nvSpPr>
      <dsp:spPr>
        <a:xfrm>
          <a:off x="5029195" y="1422151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DA627-120D-41AF-A119-0220A9C36B11}">
      <dsp:nvSpPr>
        <dsp:cNvPr id="0" name=""/>
        <dsp:cNvSpPr/>
      </dsp:nvSpPr>
      <dsp:spPr>
        <a:xfrm>
          <a:off x="5190293" y="1575193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CW</a:t>
          </a:r>
          <a:endParaRPr lang="en-US" sz="1500" kern="1200" dirty="0"/>
        </a:p>
      </dsp:txBody>
      <dsp:txXfrm>
        <a:off x="5217259" y="1602159"/>
        <a:ext cx="1395942" cy="866738"/>
      </dsp:txXfrm>
    </dsp:sp>
    <dsp:sp modelId="{13590712-B337-45FC-9D7A-F30C38ECDD9C}">
      <dsp:nvSpPr>
        <dsp:cNvPr id="0" name=""/>
        <dsp:cNvSpPr/>
      </dsp:nvSpPr>
      <dsp:spPr>
        <a:xfrm>
          <a:off x="5323230" y="2716904"/>
          <a:ext cx="1449874" cy="92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FDBEF-6D59-4171-BE4D-56DDDF471BD9}">
      <dsp:nvSpPr>
        <dsp:cNvPr id="0" name=""/>
        <dsp:cNvSpPr/>
      </dsp:nvSpPr>
      <dsp:spPr>
        <a:xfrm>
          <a:off x="5484327" y="2869946"/>
          <a:ext cx="1449874" cy="920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FMCW</a:t>
          </a:r>
          <a:endParaRPr lang="en-US" sz="1500" kern="1200" dirty="0"/>
        </a:p>
      </dsp:txBody>
      <dsp:txXfrm>
        <a:off x="5511293" y="2896912"/>
        <a:ext cx="1395942" cy="866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2708476"/>
            <a:ext cx="4572000" cy="1253924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Radar Fundamentals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657600"/>
            <a:ext cx="5486399" cy="2024109"/>
          </a:xfrm>
        </p:spPr>
        <p:txBody>
          <a:bodyPr>
            <a:normAutofit fontScale="77500" lnSpcReduction="20000"/>
          </a:bodyPr>
          <a:lstStyle/>
          <a:p>
            <a:pPr marL="2489200" marR="2154555" indent="-1866900">
              <a:lnSpc>
                <a:spcPct val="115000"/>
              </a:lnSpc>
            </a:pPr>
            <a:r>
              <a:rPr lang="en-US" sz="2800" b="1" cap="all" dirty="0">
                <a:solidFill>
                  <a:srgbClr val="C00000"/>
                </a:solidFill>
              </a:rPr>
              <a:t>presented by:</a:t>
            </a:r>
          </a:p>
          <a:p>
            <a:pPr marL="2489200" marR="2154555" lvl="1" indent="-1866900" algn="l">
              <a:lnSpc>
                <a:spcPct val="115000"/>
              </a:lnSpc>
            </a:pPr>
            <a:r>
              <a:rPr lang="en-US" sz="2400" b="1" cap="all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Reham</a:t>
            </a: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 Mahmoud </a:t>
            </a:r>
            <a:r>
              <a:rPr lang="en-US" sz="2400" b="1" cap="all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AbD</a:t>
            </a:r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 El-</a:t>
            </a:r>
            <a:r>
              <a:rPr lang="en-US" sz="2400" b="1" cap="all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fattah</a:t>
            </a:r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en-US" sz="2400" b="1" cap="all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ali</a:t>
            </a:r>
            <a:endParaRPr lang="en-US" sz="2400" b="1" cap="all" dirty="0">
              <a:solidFill>
                <a:schemeClr val="accent1">
                  <a:lumMod val="75000"/>
                </a:schemeClr>
              </a:solidFill>
              <a:latin typeface="Times New Roman"/>
              <a:cs typeface="Arial"/>
            </a:endParaRPr>
          </a:p>
          <a:p>
            <a:pPr marL="2489200" marR="2094230" indent="-1866900">
              <a:lnSpc>
                <a:spcPct val="115000"/>
              </a:lnSpc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              </a:t>
            </a:r>
          </a:p>
          <a:p>
            <a:pPr marL="623888" marR="2094230" indent="-1588">
              <a:lnSpc>
                <a:spcPct val="115000"/>
              </a:lnSpc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Range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Ambiguities: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486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233" y="725372"/>
            <a:ext cx="6486071" cy="14465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are Radar Timing </a:t>
            </a:r>
          </a:p>
          <a:p>
            <a:pPr algn="ctr"/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Parameters</a:t>
            </a:r>
            <a:r>
              <a:rPr lang="en-US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951" y="2630269"/>
            <a:ext cx="39188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Pulse Repetition Frequency. 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422556" y="3239869"/>
            <a:ext cx="19091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Duty Cycle.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422556" y="3849469"/>
            <a:ext cx="19874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Dwell Time.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368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520" y="685748"/>
            <a:ext cx="9065303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Pulse Repetition Frequency?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21" y="1458009"/>
            <a:ext cx="828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The Pulse Repetition Frequency (PRF) of the radar system is the number of pulses  </a:t>
            </a:r>
            <a:r>
              <a:rPr lang="en-US" dirty="0" smtClean="0"/>
              <a:t> </a:t>
            </a:r>
            <a:r>
              <a:rPr lang="en-US" dirty="0" smtClean="0"/>
              <a:t>that are transmitted per second.</a:t>
            </a:r>
            <a:endParaRPr lang="en-US" dirty="0"/>
          </a:p>
        </p:txBody>
      </p:sp>
      <p:pic>
        <p:nvPicPr>
          <p:cNvPr id="7" name="Picture 6" descr="osci6.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687937"/>
            <a:ext cx="238125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0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5594801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Duty Cycle?</a:t>
            </a:r>
            <a:endParaRPr lang="en-US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6845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Duty </a:t>
            </a:r>
            <a:r>
              <a:rPr lang="en-US" sz="2200" dirty="0" smtClean="0"/>
              <a:t>cycle is the proportion of time during </a:t>
            </a:r>
            <a:r>
              <a:rPr lang="en-US" sz="2200" dirty="0" smtClean="0"/>
              <a:t>which component</a:t>
            </a:r>
            <a:r>
              <a:rPr lang="en-US" sz="2200" dirty="0" smtClean="0"/>
              <a:t>, device, or system is operated. </a:t>
            </a:r>
            <a:endParaRPr lang="en-US" sz="2200" dirty="0"/>
          </a:p>
        </p:txBody>
      </p:sp>
      <p:pic>
        <p:nvPicPr>
          <p:cNvPr id="7" name="Picture 6" descr="duty cycle.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19200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6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643308" cy="350897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number of </a:t>
            </a:r>
            <a:r>
              <a:rPr lang="en-US" dirty="0" smtClean="0"/>
              <a:t>pulses that </a:t>
            </a:r>
            <a:r>
              <a:rPr lang="en-US" dirty="0"/>
              <a:t>will hit the </a:t>
            </a:r>
            <a:r>
              <a:rPr lang="en-US" dirty="0" smtClean="0"/>
              <a:t>target in </a:t>
            </a:r>
            <a:r>
              <a:rPr lang="en-US" dirty="0"/>
              <a:t>this time </a:t>
            </a:r>
            <a:r>
              <a:rPr lang="en-US" dirty="0" smtClean="0"/>
              <a:t>is</a:t>
            </a:r>
          </a:p>
          <a:p>
            <a:r>
              <a:rPr lang="en-US" b="1" dirty="0" err="1"/>
              <a:t>nB</a:t>
            </a:r>
            <a:r>
              <a:rPr lang="en-US" b="1" dirty="0"/>
              <a:t> </a:t>
            </a:r>
            <a:r>
              <a:rPr lang="en-US" dirty="0" smtClean="0"/>
              <a:t>=</a:t>
            </a:r>
            <a:r>
              <a:rPr lang="en-US" b="1" dirty="0"/>
              <a:t> </a:t>
            </a:r>
            <a:r>
              <a:rPr lang="en-US" b="1" dirty="0" smtClean="0"/>
              <a:t>T</a:t>
            </a:r>
            <a:r>
              <a:rPr lang="en-US" b="1" baseline="-25000" dirty="0" smtClean="0"/>
              <a:t>D.</a:t>
            </a:r>
            <a:r>
              <a:rPr lang="en-US" i="1" dirty="0" smtClean="0"/>
              <a:t> </a:t>
            </a:r>
            <a:r>
              <a:rPr lang="en-US" b="1" dirty="0"/>
              <a:t>f p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61256"/>
            <a:ext cx="5482591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Dwell Time?</a:t>
            </a:r>
            <a:endParaRPr lang="en-US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   The time that an antenna beam spends on a target is called dwell time T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        The dwell time of a 2D–search radar depends predominantly on: </a:t>
            </a:r>
          </a:p>
          <a:p>
            <a:r>
              <a:rPr lang="en-US" sz="2000" dirty="0" smtClean="0"/>
              <a:t>          1) the antennas horizontally beam width Θ</a:t>
            </a:r>
            <a:r>
              <a:rPr lang="en-US" sz="2000" baseline="-25000" dirty="0" smtClean="0"/>
              <a:t>AZ</a:t>
            </a:r>
            <a:r>
              <a:rPr lang="en-US" sz="2000" dirty="0" smtClean="0"/>
              <a:t> and </a:t>
            </a:r>
          </a:p>
          <a:p>
            <a:r>
              <a:rPr lang="en-US" sz="2000" dirty="0" smtClean="0"/>
              <a:t>          2) the turn speed n of the antenna (rotations per minute).</a:t>
            </a:r>
          </a:p>
          <a:p>
            <a:r>
              <a:rPr lang="en-US" sz="2000" dirty="0" smtClean="0"/>
              <a:t>        The dwell time can be calculated using the following equation:</a:t>
            </a:r>
          </a:p>
          <a:p>
            <a:r>
              <a:rPr lang="en-US" sz="2000" dirty="0" smtClean="0"/>
              <a:t>      </a:t>
            </a:r>
          </a:p>
          <a:p>
            <a:r>
              <a:rPr lang="en-US" sz="2000" dirty="0" smtClean="0"/>
              <a:t>               </a:t>
            </a:r>
            <a:r>
              <a:rPr lang="en-US" sz="2000" b="1" dirty="0" smtClean="0"/>
              <a:t>T</a:t>
            </a:r>
            <a:r>
              <a:rPr lang="en-US" sz="2000" b="1" baseline="-25000" dirty="0" smtClean="0"/>
              <a:t>D</a:t>
            </a:r>
            <a:r>
              <a:rPr lang="en-US" sz="2000" b="1" dirty="0" smtClean="0"/>
              <a:t> = (Θ</a:t>
            </a:r>
            <a:r>
              <a:rPr lang="en-US" sz="2000" b="1" baseline="-25000" dirty="0" smtClean="0"/>
              <a:t>AZ</a:t>
            </a:r>
            <a:r>
              <a:rPr lang="en-US" sz="2000" b="1" dirty="0" smtClean="0"/>
              <a:t> · 60)/(360° · n)	</a:t>
            </a:r>
            <a:r>
              <a:rPr lang="en-US" sz="2000" dirty="0" smtClean="0"/>
              <a:t>	; in [seconds]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1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762000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Radar Equation: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805"/>
            <a:ext cx="79248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7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Maximum 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Detection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Range?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248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6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02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Radar 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Cross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Section?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" y="1371600"/>
            <a:ext cx="79343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5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504" y="685800"/>
            <a:ext cx="8752717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are types of Interference?</a:t>
            </a:r>
            <a:endParaRPr lang="en-US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643" y="2319754"/>
            <a:ext cx="1402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Noise. 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919248" y="2929354"/>
            <a:ext cx="14530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Clutter.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919248" y="3538954"/>
            <a:ext cx="17203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Jamming.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422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Noise?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Signal noise is an internal source of random variations in the signal, which is </a:t>
            </a:r>
            <a:r>
              <a:rPr lang="en-US" dirty="0" smtClean="0"/>
              <a:t>generated </a:t>
            </a:r>
            <a:r>
              <a:rPr lang="en-US" dirty="0"/>
              <a:t>by all electronic </a:t>
            </a:r>
            <a:r>
              <a:rPr lang="en-US" dirty="0" smtClean="0"/>
              <a:t>components.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Noise is also generated by external sources, most importantly the natural thermal </a:t>
            </a:r>
            <a:r>
              <a:rPr lang="en-US" dirty="0" smtClean="0"/>
              <a:t>radiation </a:t>
            </a:r>
            <a:r>
              <a:rPr lang="en-US" dirty="0"/>
              <a:t>of the background scene surrounding the target of interest.</a:t>
            </a:r>
          </a:p>
        </p:txBody>
      </p:sp>
    </p:spTree>
    <p:extLst>
      <p:ext uri="{BB962C8B-B14F-4D97-AF65-F5344CB8AC3E}">
        <p14:creationId xmlns:p14="http://schemas.microsoft.com/office/powerpoint/2010/main" val="24410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Radar?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410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It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/>
              <a:t>is an object detection system that </a:t>
            </a:r>
            <a:r>
              <a:rPr lang="en-US" dirty="0" smtClean="0"/>
              <a:t>uses electromagnetic </a:t>
            </a:r>
            <a:r>
              <a:rPr lang="en-US" dirty="0"/>
              <a:t>waves to identify  the range ,altitude ,direction or speed of both moving and fixed objects such as aircrafts ,ships ,motor vehicles </a:t>
            </a:r>
            <a:br>
              <a:rPr lang="en-US" dirty="0"/>
            </a:br>
            <a:r>
              <a:rPr lang="en-US" dirty="0"/>
              <a:t>,weather formations and terrain.</a:t>
            </a:r>
            <a:br>
              <a:rPr lang="en-US" dirty="0"/>
            </a:b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b="1" dirty="0" smtClean="0"/>
              <a:t> </a:t>
            </a:r>
            <a:r>
              <a:rPr lang="en-US" b="1" dirty="0"/>
              <a:t>RADAR</a:t>
            </a:r>
            <a:r>
              <a:rPr lang="en-US" dirty="0"/>
              <a:t> is an acronym for </a:t>
            </a:r>
            <a:r>
              <a:rPr lang="en-US" b="1" dirty="0" err="1"/>
              <a:t>RA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b="1" dirty="0"/>
              <a:t>D</a:t>
            </a:r>
            <a:r>
              <a:rPr lang="en-US" dirty="0"/>
              <a:t>etection </a:t>
            </a:r>
            <a:r>
              <a:rPr lang="en-US" b="1" dirty="0"/>
              <a:t>A</a:t>
            </a:r>
            <a:r>
              <a:rPr lang="en-US" dirty="0"/>
              <a:t>nd </a:t>
            </a:r>
            <a:r>
              <a:rPr lang="en-US" b="1" dirty="0"/>
              <a:t>R</a:t>
            </a:r>
            <a:r>
              <a:rPr lang="en-US" dirty="0"/>
              <a:t>anging</a:t>
            </a:r>
          </a:p>
        </p:txBody>
      </p:sp>
    </p:spTree>
    <p:extLst>
      <p:ext uri="{BB962C8B-B14F-4D97-AF65-F5344CB8AC3E}">
        <p14:creationId xmlns:p14="http://schemas.microsoft.com/office/powerpoint/2010/main" val="41235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Thermal Noise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Power: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4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Signal-to-Noise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Ratio (SNR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)?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76299"/>
            <a:ext cx="4379725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Clutter</a:t>
            </a:r>
            <a:r>
              <a:rPr lang="en-US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17" y="307407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Radio </a:t>
            </a:r>
            <a:r>
              <a:rPr lang="en-US" dirty="0" smtClean="0">
                <a:solidFill>
                  <a:srgbClr val="FF0000"/>
                </a:solidFill>
              </a:rPr>
              <a:t>frequency (RF) echoes returned from targets which are  uninteresting to the radar operators.</a:t>
            </a:r>
            <a:r>
              <a:rPr lang="en-US" dirty="0" smtClean="0"/>
              <a:t> </a:t>
            </a:r>
          </a:p>
        </p:txBody>
      </p:sp>
      <p:pic>
        <p:nvPicPr>
          <p:cNvPr id="6" name="Picture 4" descr="C:\WINDOWS\Desktop\Animated_Radar_Explination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876299"/>
            <a:ext cx="2802194" cy="2101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4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23227"/>
            <a:ext cx="7220246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are types of </a:t>
            </a:r>
            <a:r>
              <a:rPr lang="en-US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Clutter?</a:t>
            </a:r>
            <a:endParaRPr lang="en-US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522" y="228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The basic types of clutter can be summarized as follows:</a:t>
            </a:r>
          </a:p>
          <a:p>
            <a:r>
              <a:rPr lang="en-US" dirty="0" smtClean="0"/>
              <a:t>   1) </a:t>
            </a:r>
            <a:r>
              <a:rPr lang="en-US" b="1" dirty="0" smtClean="0">
                <a:solidFill>
                  <a:srgbClr val="FF0000"/>
                </a:solidFill>
              </a:rPr>
              <a:t>Surface Clutter </a:t>
            </a:r>
            <a:r>
              <a:rPr lang="en-US" dirty="0" smtClean="0"/>
              <a:t>– Ground or sea returns are typical surface clutter.              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7960" y="3493532"/>
            <a:ext cx="7958509" cy="646331"/>
            <a:chOff x="880691" y="2787134"/>
            <a:chExt cx="7958509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066800" y="2787134"/>
              <a:ext cx="777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Volume Clutter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– Weather or chaff are typical volume clutter</a:t>
              </a:r>
              <a:r>
                <a:rPr lang="en-US" dirty="0" smtClean="0"/>
                <a:t>.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 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0691" y="278713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2)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04906" y="42672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3) </a:t>
            </a:r>
            <a:r>
              <a:rPr lang="en-US" b="1" dirty="0">
                <a:solidFill>
                  <a:srgbClr val="FF0000"/>
                </a:solidFill>
              </a:rPr>
              <a:t>Point Clutter </a:t>
            </a:r>
            <a:r>
              <a:rPr lang="en-US" dirty="0"/>
              <a:t>– Birds, windmills and individual tall buildings are typical point </a:t>
            </a:r>
          </a:p>
          <a:p>
            <a:r>
              <a:rPr lang="en-US" dirty="0"/>
              <a:t>  </a:t>
            </a:r>
            <a:r>
              <a:rPr lang="en-US" dirty="0" smtClean="0"/>
              <a:t>clutter </a:t>
            </a:r>
            <a:r>
              <a:rPr lang="en-US" dirty="0"/>
              <a:t>and are not extended in </a:t>
            </a:r>
            <a:r>
              <a:rPr lang="en-US" dirty="0" smtClean="0"/>
              <a:t>nature.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What is Doppler Shift?</a:t>
            </a:r>
            <a:endParaRPr lang="en-US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00200"/>
            <a:ext cx="81438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7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48941"/>
            <a:ext cx="5134739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Jamming</a:t>
            </a:r>
            <a:r>
              <a:rPr lang="en-US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654" y="1905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Radio </a:t>
            </a:r>
            <a:r>
              <a:rPr lang="en-US" sz="2200" dirty="0" smtClean="0">
                <a:solidFill>
                  <a:srgbClr val="FF0000"/>
                </a:solidFill>
              </a:rPr>
              <a:t>frequency signals originating from sources outside the radar, transmitting in the radar's frequency and thereby masking targets of interest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275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024744" cy="724936"/>
          </a:xfrm>
        </p:spPr>
        <p:txBody>
          <a:bodyPr>
            <a:normAutofit/>
          </a:bodyPr>
          <a:lstStyle/>
          <a:p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Radar?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0460"/>
              </p:ext>
            </p:extLst>
          </p:nvPr>
        </p:nvGraphicFramePr>
        <p:xfrm>
          <a:off x="2209800" y="940053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5800" y="1752600"/>
            <a:ext cx="3992892" cy="1657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CW = continuous wave</a:t>
            </a:r>
          </a:p>
          <a:p>
            <a:r>
              <a:rPr lang="en-US" dirty="0"/>
              <a:t>FMCW = frequency modulated continuous wave</a:t>
            </a:r>
          </a:p>
          <a:p>
            <a:r>
              <a:rPr lang="en-US" dirty="0"/>
              <a:t>PRF = pulse repetition frequency</a:t>
            </a:r>
          </a:p>
          <a:p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5638800" y="2057400"/>
            <a:ext cx="1676400" cy="762000"/>
          </a:xfrm>
          <a:prstGeom prst="bentConnector3">
            <a:avLst>
              <a:gd name="adj1" fmla="val 7926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Principle 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Operation?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pic>
        <p:nvPicPr>
          <p:cNvPr id="4" name="Content Placeholder 3" descr="radarprinzip.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6097389" cy="3061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4724400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1- </a:t>
            </a:r>
            <a:r>
              <a:rPr lang="en-US" b="1" dirty="0"/>
              <a:t>Reflection of electromagnetic waves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0560" y="5334000"/>
            <a:ext cx="6849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2-Measurement </a:t>
            </a:r>
            <a:r>
              <a:rPr lang="en-US" b="1" dirty="0"/>
              <a:t>of running time of transmitted pulses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0051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Principle of Measurement?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395" y="1702713"/>
            <a:ext cx="3455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/>
              <a:t> </a:t>
            </a:r>
            <a:r>
              <a:rPr lang="en-US" sz="2200" b="1" dirty="0" smtClean="0"/>
              <a:t>  Distance Determination.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398395" y="2312313"/>
            <a:ext cx="3584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Direction Determination.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2921913"/>
            <a:ext cx="2491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Elevation Angle.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3505200"/>
            <a:ext cx="2713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   Range Resolution.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172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1-Distance Determination: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Slant </a:t>
            </a:r>
            <a:r>
              <a:rPr lang="en-US" b="1" dirty="0" smtClean="0">
                <a:solidFill>
                  <a:srgbClr val="FF0000"/>
                </a:solidFill>
              </a:rPr>
              <a:t>range</a:t>
            </a:r>
            <a:r>
              <a:rPr lang="en-US" dirty="0" smtClean="0"/>
              <a:t>:  </a:t>
            </a:r>
            <a:r>
              <a:rPr lang="en-US" dirty="0"/>
              <a:t>is the line of sight distance between the radar and the  </a:t>
            </a:r>
            <a:r>
              <a:rPr lang="en-US" dirty="0" smtClean="0"/>
              <a:t>object illuminated.</a:t>
            </a:r>
          </a:p>
          <a:p>
            <a:r>
              <a:rPr lang="en-US" dirty="0"/>
              <a:t> </a:t>
            </a:r>
            <a:r>
              <a:rPr lang="en-US" b="1" dirty="0"/>
              <a:t>R = c</a:t>
            </a:r>
            <a:r>
              <a:rPr lang="en-US" b="1" baseline="-25000" dirty="0"/>
              <a:t>0</a:t>
            </a:r>
            <a:r>
              <a:rPr lang="en-US" b="1" dirty="0"/>
              <a:t>· </a:t>
            </a:r>
            <a:r>
              <a:rPr lang="en-US" b="1" dirty="0" smtClean="0"/>
              <a:t>t/2</a:t>
            </a:r>
          </a:p>
          <a:p>
            <a:r>
              <a:rPr lang="en-US" dirty="0"/>
              <a:t>where: c</a:t>
            </a:r>
            <a:r>
              <a:rPr lang="en-US" baseline="-25000" dirty="0"/>
              <a:t>0</a:t>
            </a:r>
            <a:r>
              <a:rPr lang="en-US" dirty="0"/>
              <a:t> = speed of light = 3·10</a:t>
            </a:r>
            <a:r>
              <a:rPr lang="en-US" baseline="30000" dirty="0"/>
              <a:t>8 m</a:t>
            </a:r>
            <a:r>
              <a:rPr lang="en-US" dirty="0"/>
              <a:t>/</a:t>
            </a:r>
            <a:r>
              <a:rPr lang="en-US" baseline="-25000" dirty="0"/>
              <a:t>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smtClean="0"/>
              <a:t>    </a:t>
            </a:r>
            <a:r>
              <a:rPr lang="en-US" dirty="0"/>
              <a:t>t = measured running time [</a:t>
            </a:r>
            <a:r>
              <a:rPr lang="en-US" dirty="0" smtClean="0"/>
              <a:t>s]</a:t>
            </a:r>
            <a:br>
              <a:rPr lang="en-US" dirty="0" smtClean="0"/>
            </a:br>
            <a:r>
              <a:rPr lang="en-US" dirty="0" smtClean="0"/>
              <a:t>      	 </a:t>
            </a:r>
            <a:r>
              <a:rPr lang="en-US" dirty="0"/>
              <a:t>R = slant range antenna - aim [m] </a:t>
            </a:r>
          </a:p>
          <a:p>
            <a:r>
              <a:rPr lang="en-US" dirty="0" smtClean="0"/>
              <a:t> </a:t>
            </a:r>
            <a:r>
              <a:rPr lang="en-US" dirty="0"/>
              <a:t>The distances are expressed in kilometers or nautical miles </a:t>
            </a:r>
            <a:r>
              <a:rPr lang="en-US" dirty="0" smtClean="0"/>
              <a:t>   </a:t>
            </a:r>
            <a:r>
              <a:rPr lang="en-US" dirty="0"/>
              <a:t>(1 NM =1.852 km)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57600" y="4648200"/>
            <a:ext cx="3384755" cy="1634613"/>
            <a:chOff x="2787445" y="838200"/>
            <a:chExt cx="3384755" cy="1634613"/>
          </a:xfrm>
        </p:grpSpPr>
        <p:sp>
          <p:nvSpPr>
            <p:cNvPr id="5" name="Rectangle 4"/>
            <p:cNvSpPr/>
            <p:nvPr/>
          </p:nvSpPr>
          <p:spPr>
            <a:xfrm>
              <a:off x="2787445" y="838200"/>
              <a:ext cx="3384755" cy="163461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radar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0" y="990600"/>
              <a:ext cx="306705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5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2-Direction Determination</a:t>
            </a:r>
            <a:b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395" y="1513344"/>
            <a:ext cx="8440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The angular determination of the target is determined by the directivity of the  antenna.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Directivity,  directive gain: is the ability of the antenna to concentrate the transmitted energy in a particular direction. 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8" name="Picture 7" descr="amplitud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56" y="3886200"/>
            <a:ext cx="598516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30" y="537925"/>
            <a:ext cx="4565673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3-Elevation Angle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heigh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80886"/>
            <a:ext cx="3752850" cy="148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957" y="3124200"/>
            <a:ext cx="8238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  The elevation angle :is the angle between the horizontal plane and the line of sight, measured in the vertical plane. The Greek letter  Epsilon (ε) describes the elevation angle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37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668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Range resolution </a:t>
            </a:r>
            <a:r>
              <a:rPr lang="en-US" dirty="0" smtClean="0"/>
              <a:t>: is </a:t>
            </a:r>
            <a:r>
              <a:rPr lang="en-US" dirty="0"/>
              <a:t>the ability of a radar system to distinguish between two or </a:t>
            </a:r>
            <a:r>
              <a:rPr lang="en-US" dirty="0" smtClean="0"/>
              <a:t>more  </a:t>
            </a:r>
            <a:r>
              <a:rPr lang="en-US" dirty="0"/>
              <a:t>targets on the same bearing but at different ranges.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degree of range </a:t>
            </a:r>
            <a:r>
              <a:rPr lang="en-US" dirty="0" smtClean="0"/>
              <a:t>resolution depends </a:t>
            </a:r>
            <a:r>
              <a:rPr lang="en-US" dirty="0"/>
              <a:t>on the width of the transmitted pulse, the types and sizes of targets, and the </a:t>
            </a:r>
            <a:r>
              <a:rPr lang="en-US" dirty="0" smtClean="0"/>
              <a:t>efficiency </a:t>
            </a:r>
            <a:r>
              <a:rPr lang="en-US" dirty="0"/>
              <a:t>of the receiver and indicator. Pulse width is the primary factor in range </a:t>
            </a:r>
          </a:p>
          <a:p>
            <a:r>
              <a:rPr lang="en-US" dirty="0"/>
              <a:t> </a:t>
            </a:r>
            <a:r>
              <a:rPr lang="en-US" dirty="0" smtClean="0"/>
              <a:t>resolution.</a:t>
            </a:r>
          </a:p>
          <a:p>
            <a:r>
              <a:rPr lang="pt-BR" dirty="0"/>
              <a:t>Δ </a:t>
            </a:r>
            <a:r>
              <a:rPr lang="pt-BR" i="1" dirty="0"/>
              <a:t>R </a:t>
            </a:r>
            <a:r>
              <a:rPr lang="pt-BR" dirty="0"/>
              <a:t>= </a:t>
            </a:r>
            <a:r>
              <a:rPr lang="pt-BR" i="1" dirty="0"/>
              <a:t>R </a:t>
            </a:r>
            <a:r>
              <a:rPr lang="pt-BR" dirty="0"/>
              <a:t>2 − </a:t>
            </a:r>
            <a:r>
              <a:rPr lang="pt-BR" i="1" dirty="0"/>
              <a:t>R </a:t>
            </a:r>
            <a:r>
              <a:rPr lang="pt-BR" dirty="0"/>
              <a:t>1 = </a:t>
            </a:r>
            <a:r>
              <a:rPr lang="pt-BR" i="1" dirty="0"/>
              <a:t>c </a:t>
            </a:r>
            <a:r>
              <a:rPr lang="pt-BR" dirty="0"/>
              <a:t>τ / 2 .</a:t>
            </a:r>
            <a:endParaRPr lang="en-US" dirty="0"/>
          </a:p>
          <a:p>
            <a:endParaRPr lang="en-US" dirty="0" smtClean="0"/>
          </a:p>
          <a:p>
            <a:r>
              <a:rPr lang="en-US" b="1" dirty="0"/>
              <a:t>	</a:t>
            </a:r>
            <a:r>
              <a:rPr lang="en-US" dirty="0"/>
              <a:t>where: c</a:t>
            </a:r>
            <a:r>
              <a:rPr lang="en-US" baseline="-25000" dirty="0"/>
              <a:t>0</a:t>
            </a:r>
            <a:r>
              <a:rPr lang="en-US" dirty="0"/>
              <a:t> = speed of light = 3·10</a:t>
            </a:r>
            <a:r>
              <a:rPr lang="en-US" baseline="30000" dirty="0"/>
              <a:t>8 m</a:t>
            </a:r>
            <a:r>
              <a:rPr lang="en-US" dirty="0"/>
              <a:t>/</a:t>
            </a:r>
            <a:r>
              <a:rPr lang="en-US" baseline="-25000" dirty="0"/>
              <a:t>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	</a:t>
            </a:r>
            <a:r>
              <a:rPr lang="en-US" dirty="0" smtClean="0"/>
              <a:t>             </a:t>
            </a:r>
            <a:r>
              <a:rPr lang="el-GR" dirty="0"/>
              <a:t>τ</a:t>
            </a:r>
            <a:r>
              <a:rPr lang="en-US" dirty="0"/>
              <a:t> = pulse width </a:t>
            </a:r>
            <a:r>
              <a:rPr lang="en-US" dirty="0" smtClean="0"/>
              <a:t>time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23602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4-Range Resolution: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4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249</TotalTime>
  <Words>710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Radar Fundamentals </vt:lpstr>
      <vt:lpstr>         What is Radar? </vt:lpstr>
      <vt:lpstr>Types of Radar?</vt:lpstr>
      <vt:lpstr>What is Principle of Operation? </vt:lpstr>
      <vt:lpstr>What is Principle of Measurement? </vt:lpstr>
      <vt:lpstr>1-Distance Determination: </vt:lpstr>
      <vt:lpstr>2-Direction Determination </vt:lpstr>
      <vt:lpstr>PowerPoint Presentation</vt:lpstr>
      <vt:lpstr>PowerPoint Presentation</vt:lpstr>
      <vt:lpstr>Range Ambiguities:</vt:lpstr>
      <vt:lpstr>PowerPoint Presentation</vt:lpstr>
      <vt:lpstr>PowerPoint Presentation</vt:lpstr>
      <vt:lpstr>PowerPoint Presentation</vt:lpstr>
      <vt:lpstr>PowerPoint Presentation</vt:lpstr>
      <vt:lpstr>What is Radar Equation:</vt:lpstr>
      <vt:lpstr>What is Maximum Detection Range?</vt:lpstr>
      <vt:lpstr>What is Radar Cross Section? </vt:lpstr>
      <vt:lpstr>PowerPoint Presentation</vt:lpstr>
      <vt:lpstr>What is Noise?</vt:lpstr>
      <vt:lpstr>Thermal Noise Power:</vt:lpstr>
      <vt:lpstr>What is Signal-to-Noise Ratio (SNR)?</vt:lpstr>
      <vt:lpstr>PowerPoint Presentation</vt:lpstr>
      <vt:lpstr>PowerPoint Presentation</vt:lpstr>
      <vt:lpstr>What is Doppler Shift?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Introduction </dc:title>
  <dc:creator>DELL</dc:creator>
  <cp:lastModifiedBy>DELL</cp:lastModifiedBy>
  <cp:revision>23</cp:revision>
  <dcterms:created xsi:type="dcterms:W3CDTF">2006-08-16T00:00:00Z</dcterms:created>
  <dcterms:modified xsi:type="dcterms:W3CDTF">2016-11-22T15:46:53Z</dcterms:modified>
</cp:coreProperties>
</file>